
<file path=[Content_Types].xml><?xml version="1.0" encoding="utf-8"?>
<Types xmlns="http://schemas.openxmlformats.org/package/2006/content-types">
  <Default Extension="mp3" ContentType="audio/m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20.03.2025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udio">
            <a:hlinkClick r:id="" action="ppaction://media"/>
            <a:extLst>
              <a:ext uri="{FF2B5EF4-FFF2-40B4-BE49-F238E27FC236}">
                <a16:creationId xmlns:a16="http://schemas.microsoft.com/office/drawing/2014/main" id="{D978EBF2-CBE5-4D4F-B2AC-091EEF19A0F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9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28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">
            <a:hlinkClick r:id="" action="ppaction://media"/>
            <a:extLst>
              <a:ext uri="{FF2B5EF4-FFF2-40B4-BE49-F238E27FC236}">
                <a16:creationId xmlns:a16="http://schemas.microsoft.com/office/drawing/2014/main" id="{370FB4CF-B9F9-4065-92E9-8D0DA9E1377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38750" y="3228974"/>
            <a:ext cx="1202267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34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10</cp:revision>
  <dcterms:created xsi:type="dcterms:W3CDTF">2021-03-03T11:00:29Z</dcterms:created>
  <dcterms:modified xsi:type="dcterms:W3CDTF">2025-03-20T12:13:41Z</dcterms:modified>
</cp:coreProperties>
</file>