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06.08.2024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06.08.2024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06.08.2024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06.08.2024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06.08.2024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06.08.2024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06.08.2024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06.08.2024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06.08.2024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06.08.2024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06.08.2024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06.08.2024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NestedTable1">
            <a:extLst>
              <a:ext uri="{FF2B5EF4-FFF2-40B4-BE49-F238E27FC236}">
                <a16:creationId xmlns:a16="http://schemas.microsoft.com/office/drawing/2014/main" id="{EFC74B4C-D832-409B-9CF4-73C1EFF13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4657"/>
              </p:ext>
            </p:extLst>
          </p:nvPr>
        </p:nvGraphicFramePr>
        <p:xfrm>
          <a:off x="858822" y="1523668"/>
          <a:ext cx="6231524" cy="111252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557881">
                  <a:extLst>
                    <a:ext uri="{9D8B030D-6E8A-4147-A177-3AD203B41FA5}">
                      <a16:colId xmlns:a16="http://schemas.microsoft.com/office/drawing/2014/main" val="2081046437"/>
                    </a:ext>
                  </a:extLst>
                </a:gridCol>
                <a:gridCol w="1557881">
                  <a:extLst>
                    <a:ext uri="{9D8B030D-6E8A-4147-A177-3AD203B41FA5}">
                      <a16:colId xmlns:a16="http://schemas.microsoft.com/office/drawing/2014/main" val="3700495073"/>
                    </a:ext>
                  </a:extLst>
                </a:gridCol>
                <a:gridCol w="1557881">
                  <a:extLst>
                    <a:ext uri="{9D8B030D-6E8A-4147-A177-3AD203B41FA5}">
                      <a16:colId xmlns:a16="http://schemas.microsoft.com/office/drawing/2014/main" val="4155264383"/>
                    </a:ext>
                  </a:extLst>
                </a:gridCol>
                <a:gridCol w="1557881">
                  <a:extLst>
                    <a:ext uri="{9D8B030D-6E8A-4147-A177-3AD203B41FA5}">
                      <a16:colId xmlns:a16="http://schemas.microsoft.com/office/drawing/2014/main" val="11387965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A1-A2</a:t>
                      </a:r>
                      <a:endParaRPr lang="de-DE" sz="14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B1-D1</a:t>
                      </a:r>
                      <a:endParaRPr lang="de-DE" sz="14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428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B2-C2</a:t>
                      </a:r>
                      <a:endParaRPr lang="de-DE" sz="14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D2</a:t>
                      </a:r>
                      <a:endParaRPr lang="de-DE" sz="14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43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A3</a:t>
                      </a:r>
                      <a:endParaRPr lang="de-DE" sz="14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B3</a:t>
                      </a:r>
                      <a:endParaRPr lang="de-DE" sz="14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C3</a:t>
                      </a:r>
                      <a:endParaRPr lang="de-DE" sz="14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D3</a:t>
                      </a:r>
                      <a:endParaRPr lang="de-DE" sz="14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084061"/>
                  </a:ext>
                </a:extLst>
              </a:tr>
            </a:tbl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B8BB8EC6-C7DA-4E2F-86DF-BDE9856B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653"/>
            <a:ext cx="10515600" cy="446405"/>
          </a:xfrm>
        </p:spPr>
        <p:txBody>
          <a:bodyPr>
            <a:normAutofit/>
          </a:bodyPr>
          <a:lstStyle/>
          <a:p>
            <a:r>
              <a:rPr lang="de-DE" sz="1400" b="1"/>
              <a:t>NestedTable1</a:t>
            </a:r>
          </a:p>
        </p:txBody>
      </p:sp>
      <p:graphicFrame>
        <p:nvGraphicFramePr>
          <p:cNvPr id="6" name="NestedTable2">
            <a:extLst>
              <a:ext uri="{FF2B5EF4-FFF2-40B4-BE49-F238E27FC236}">
                <a16:creationId xmlns:a16="http://schemas.microsoft.com/office/drawing/2014/main" id="{637C470B-B27A-42D4-9939-A22EF5F2E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176842"/>
              </p:ext>
            </p:extLst>
          </p:nvPr>
        </p:nvGraphicFramePr>
        <p:xfrm>
          <a:off x="858822" y="3429000"/>
          <a:ext cx="7385768" cy="150876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846442">
                  <a:extLst>
                    <a:ext uri="{9D8B030D-6E8A-4147-A177-3AD203B41FA5}">
                      <a16:colId xmlns:a16="http://schemas.microsoft.com/office/drawing/2014/main" val="2081046437"/>
                    </a:ext>
                  </a:extLst>
                </a:gridCol>
                <a:gridCol w="1846442">
                  <a:extLst>
                    <a:ext uri="{9D8B030D-6E8A-4147-A177-3AD203B41FA5}">
                      <a16:colId xmlns:a16="http://schemas.microsoft.com/office/drawing/2014/main" val="3700495073"/>
                    </a:ext>
                  </a:extLst>
                </a:gridCol>
                <a:gridCol w="1846442">
                  <a:extLst>
                    <a:ext uri="{9D8B030D-6E8A-4147-A177-3AD203B41FA5}">
                      <a16:colId xmlns:a16="http://schemas.microsoft.com/office/drawing/2014/main" val="4155264383"/>
                    </a:ext>
                  </a:extLst>
                </a:gridCol>
                <a:gridCol w="1846442">
                  <a:extLst>
                    <a:ext uri="{9D8B030D-6E8A-4147-A177-3AD203B41FA5}">
                      <a16:colId xmlns:a16="http://schemas.microsoft.com/office/drawing/2014/main" val="11387965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0" lang="de-DE" sz="12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A1-A2</a:t>
                      </a:r>
                      <a:endParaRPr lang="de-DE" sz="1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de-DE" sz="1200"/>
                        <a:t>{{each:sub}}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428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de-DE" sz="12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Years</a:t>
                      </a:r>
                      <a:endParaRPr lang="de-DE" sz="1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2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Diff</a:t>
                      </a:r>
                      <a:endParaRPr lang="de-DE" sz="12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43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{{[year: 0, sub, row: 0]}}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{{[year: 1, sub, row: 0]}}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{{[year: 0, sub, row: 0]}} vs {{[year: 1, sub, row: 0]}}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084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/>
                        <a:t>{{each:row}}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{{[year: 0, sub, row]}}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{{[year: 1, sub, row]}}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/>
                        <a:t>{{[year: diff, sub, row]}}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20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77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Breitbild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NestedTable1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26</cp:revision>
  <dcterms:created xsi:type="dcterms:W3CDTF">2021-03-03T11:00:29Z</dcterms:created>
  <dcterms:modified xsi:type="dcterms:W3CDTF">2024-08-06T12:47:16Z</dcterms:modified>
</cp:coreProperties>
</file>