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D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4660"/>
  </p:normalViewPr>
  <p:slideViewPr>
    <p:cSldViewPr snapToGrid="0">
      <p:cViewPr varScale="1">
        <p:scale>
          <a:sx n="99" d="100"/>
          <a:sy n="99" d="100"/>
        </p:scale>
        <p:origin x="17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4E8EA-5B00-4A3B-B59F-EC4E4B939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E61B3D-65EA-471B-9766-DCCA90C7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00408-A4E0-4761-A5E9-44912BF7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06.08.24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195F8-E13B-4FA4-BCA3-6EC2C9C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110CE-87BB-46B9-BB35-21D7C9DE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57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BCFC5-7207-4A8D-BE8A-5CF4170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6ECA1E-78F2-4882-BD71-44B1A0BB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C190C-39DA-4FE9-9F15-BB456ADE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06.08.24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D0DEE-E1F8-42DF-91D4-1476BD57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618A-B8C6-439D-BFAD-E3F24E6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8B4105-53FA-4EDD-8F40-8A748CA7B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8B42F0-ECA4-4EC9-B9EF-4015BBBF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47699-4DE6-40E2-AA97-10BCBE2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06.08.24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0FD3A-5044-4C11-A1D4-6FF33785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F5DC1-DA7D-46E6-9B89-C9A8816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1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3E17C-B10B-4986-8239-AADBC61B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1E2B5-F611-4FFD-BEB8-303B8547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4B632-E2A7-43DC-9D70-A7205585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06.08.24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B4D7F-C83D-4F08-9AE8-7762CB0C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F1DAF-29C0-412A-AB0B-28DF6015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8586-A19C-47C1-B133-302130ED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E0B37-7FEA-4451-B427-281E7AD1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C818C-2616-458B-9229-B2142CAF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06.08.24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BD820-2968-45B2-A473-5D7A0898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E4DA73-E3F4-4B3A-B08C-3CBD905C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D5966-D616-4232-AD5A-71F5FB9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5B2A-F07C-4E1F-BCE0-4FF97EACB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EA761B-B7D8-41E5-90C8-216499DE7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397E5-6D0C-40DF-B3F4-E0DAF9C0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06.08.24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08114E-E4A1-4F30-BF0C-77CFA7B7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481489-21CB-4A38-9EE8-91A8C3F7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8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1E89E-36C3-425D-8A6F-7B0DE40C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B72A2-6DC3-4D4C-B40A-07135631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6BEB47-9E1B-4683-8168-703DCA4A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CC2728-F970-40B2-9950-1F169D213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A1D102-2C66-4FC1-A7A5-32DB1B72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F61595-2FFA-4546-A3EB-5D941115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06.08.24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6D5EF8-ED9F-40F0-B9B0-797EC40A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F942D-1282-49B6-8590-CED9CB0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527E4-9ABC-4474-A95C-F9B066E9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6637BD-6041-4D50-A3FE-99EDEFF0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06.08.24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4556FD-E49C-4F05-80F3-306F8B6A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8ACB0-3443-4D1A-8538-8D751828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3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72CF90-3789-429F-A013-2233616E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06.08.24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6828FA-8482-45E2-BB35-32A09C4F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4E47CE-9C58-43F9-BA68-0E6F890C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3A85E-016E-4CCA-9622-75207122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93A59-AB15-4E5B-BF52-53CF583C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989FF-F415-4BE3-AE40-3CCDC018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EC3F48-F4B5-43BC-81A0-F92A5D1E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06.08.24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2B1DC-6218-45B0-B202-D2C0B45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7B0A8-7084-4EBF-A03D-630E663D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5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9E9C-E671-4D6B-A57F-5421588C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83EBF2-7225-4EB1-86DD-46063AF4E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CC069-178D-4D12-8FAA-BE0709EC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29451-21D8-4D84-A77F-04FA13B0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06.08.24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DDED3-C5DB-4DF3-BB15-E435059D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DD9BD-9234-481E-8E36-7C9107D7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0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D50C01-6F5E-489F-8701-4816647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4DB23-3191-4F96-B41D-5BEA070F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5A975-3DDC-4CEC-8C5F-B9BDA47AB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0A0F-5ED1-45ED-A5D5-DB038E6B70D9}" type="datetimeFigureOut">
              <a:rPr lang="de-DE" smtClean="0"/>
              <a:t>06.08.24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EAA25-DFB0-4873-A7C7-165FE75D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52CF3-C46B-4519-89AD-0EB659D0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11F7-4BC3-48C3-B478-6F3548E7B1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5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picture">
            <a:extLst>
              <a:ext uri="{FF2B5EF4-FFF2-40B4-BE49-F238E27FC236}">
                <a16:creationId xmlns:a16="http://schemas.microsoft.com/office/drawing/2014/main" id="{B5F0CCA3-855D-4D82-A963-EE176A3C9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2000250"/>
            <a:ext cx="5080000" cy="28575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D643722-B1F8-4FFE-8C1E-F3D4C4F157C2}"/>
              </a:ext>
            </a:extLst>
          </p:cNvPr>
          <p:cNvSpPr txBox="1"/>
          <p:nvPr/>
        </p:nvSpPr>
        <p:spPr>
          <a:xfrm>
            <a:off x="1430867" y="104140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jpg</a:t>
            </a:r>
          </a:p>
        </p:txBody>
      </p:sp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D643722-B1F8-4FFE-8C1E-F3D4C4F157C2}"/>
              </a:ext>
            </a:extLst>
          </p:cNvPr>
          <p:cNvSpPr txBox="1"/>
          <p:nvPr/>
        </p:nvSpPr>
        <p:spPr>
          <a:xfrm>
            <a:off x="1430867" y="10414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png</a:t>
            </a:r>
          </a:p>
        </p:txBody>
      </p:sp>
      <p:pic>
        <p:nvPicPr>
          <p:cNvPr id="5" name="imageJPG">
            <a:extLst>
              <a:ext uri="{FF2B5EF4-FFF2-40B4-BE49-F238E27FC236}">
                <a16:creationId xmlns:a16="http://schemas.microsoft.com/office/drawing/2014/main" id="{03FB77F5-D0B5-47A8-B24B-6282D83E0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932" y="1642533"/>
            <a:ext cx="1532467" cy="86201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E5728B1-BA9B-4C80-A65B-D362D200F393}"/>
              </a:ext>
            </a:extLst>
          </p:cNvPr>
          <p:cNvSpPr txBox="1"/>
          <p:nvPr/>
        </p:nvSpPr>
        <p:spPr>
          <a:xfrm>
            <a:off x="1430867" y="1642533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jpg</a:t>
            </a:r>
          </a:p>
        </p:txBody>
      </p:sp>
      <p:pic>
        <p:nvPicPr>
          <p:cNvPr id="4" name="imagePNG">
            <a:extLst>
              <a:ext uri="{FF2B5EF4-FFF2-40B4-BE49-F238E27FC236}">
                <a16:creationId xmlns:a16="http://schemas.microsoft.com/office/drawing/2014/main" id="{BCBD13F0-D49A-4427-B432-BE7641A64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422" y="1075713"/>
            <a:ext cx="609601" cy="393193"/>
          </a:xfrm>
          <a:prstGeom prst="rect">
            <a:avLst/>
          </a:prstGeom>
        </p:spPr>
      </p:pic>
      <p:pic>
        <p:nvPicPr>
          <p:cNvPr id="7" name="imageSVG">
            <a:extLst>
              <a:ext uri="{FF2B5EF4-FFF2-40B4-BE49-F238E27FC236}">
                <a16:creationId xmlns:a16="http://schemas.microsoft.com/office/drawing/2014/main" id="{C0548863-3E4E-4D4B-A814-7936EB2889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5932" y="3059668"/>
            <a:ext cx="369332" cy="36933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3804C7F-A0B4-4093-86E0-B6CC3B10DFDF}"/>
              </a:ext>
            </a:extLst>
          </p:cNvPr>
          <p:cNvSpPr txBox="1"/>
          <p:nvPr/>
        </p:nvSpPr>
        <p:spPr>
          <a:xfrm>
            <a:off x="1430867" y="3059668"/>
            <a:ext cx="48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svg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A3B5606-10FE-4052-A21D-85439C8865BB}"/>
              </a:ext>
            </a:extLst>
          </p:cNvPr>
          <p:cNvSpPr txBox="1"/>
          <p:nvPr/>
        </p:nvSpPr>
        <p:spPr>
          <a:xfrm>
            <a:off x="713875" y="3660801"/>
            <a:ext cx="1389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png duotone</a:t>
            </a:r>
          </a:p>
        </p:txBody>
      </p:sp>
      <p:pic>
        <p:nvPicPr>
          <p:cNvPr id="10" name="imagePNGduotone">
            <a:extLst>
              <a:ext uri="{FF2B5EF4-FFF2-40B4-BE49-F238E27FC236}">
                <a16:creationId xmlns:a16="http://schemas.microsoft.com/office/drawing/2014/main" id="{22500EC4-A53D-4923-BA7C-9FD4CD0AA8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B6D3ED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422" y="3695114"/>
            <a:ext cx="609601" cy="39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82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Microsoft Office User</cp:lastModifiedBy>
  <cp:revision>26</cp:revision>
  <dcterms:created xsi:type="dcterms:W3CDTF">2021-03-03T11:00:29Z</dcterms:created>
  <dcterms:modified xsi:type="dcterms:W3CDTF">2024-08-06T19:23:32Z</dcterms:modified>
</cp:coreProperties>
</file>