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09"/>
    <p:restoredTop sz="94660"/>
  </p:normalViewPr>
  <p:slideViewPr>
    <p:cSldViewPr>
      <p:cViewPr varScale="1">
        <p:scale>
          <a:sx n="73" d="100"/>
          <a:sy n="73" d="100"/>
        </p:scale>
        <p:origin x="3036" y="8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2" Type="http://schemas.openxmlformats.org/officeDocument/2006/relationships/image" Target="../media/image15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16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7561905" cy="10695238"/>
            <a:chOff x="0" y="0"/>
            <a:chExt cx="7561905" cy="106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61905" cy="10695238"/>
            </a:xfrm>
            <a:prstGeom prst="rect">
              <a:avLst/>
            </a:prstGeom>
          </p:spPr>
        </p:pic>
      </p:grpSp>
      <p:pic>
        <p:nvPicPr>
          <p:cNvPr id="5" name="Object 4" descr="Hekat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77902" y="1098579"/>
            <a:ext cx="8801838" cy="8658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430653" y="1676989"/>
            <a:ext cx="18386755" cy="12482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2072" y="583478"/>
            <a:ext cx="1631947" cy="4839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5196" y="2489334"/>
            <a:ext cx="7127434" cy="55583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64550" y="357045"/>
            <a:ext cx="5422975" cy="4837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4938" y="372918"/>
            <a:ext cx="2587881" cy="6403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920000">
            <a:off x="295696" y="4506137"/>
            <a:ext cx="7308500" cy="23709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4719" y="9333230"/>
            <a:ext cx="3189552" cy="27789"/>
            <a:chOff x="364719" y="9333230"/>
            <a:chExt cx="3189552" cy="277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4719" y="9333230"/>
              <a:ext cx="3189552" cy="277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8556" y="9399305"/>
            <a:ext cx="3051025" cy="9784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18990" y="9347124"/>
            <a:ext cx="3189552" cy="27789"/>
            <a:chOff x="3918990" y="9347124"/>
            <a:chExt cx="3189552" cy="277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8990" y="9347124"/>
              <a:ext cx="3189552" cy="2778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3189" y="8218716"/>
            <a:ext cx="3581624" cy="5199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6863" y="8445551"/>
            <a:ext cx="722128" cy="5596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26544" y="8218716"/>
            <a:ext cx="3581624" cy="5199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20218" y="8445551"/>
            <a:ext cx="722128" cy="5596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5340" y="8445554"/>
            <a:ext cx="3265852" cy="5596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56180" y="8134954"/>
            <a:ext cx="3540776" cy="559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9F7ECE-11DA-A65A-C321-41813384B9BF}"/>
              </a:ext>
            </a:extLst>
          </p:cNvPr>
          <p:cNvSpPr txBox="1"/>
          <p:nvPr/>
        </p:nvSpPr>
        <p:spPr>
          <a:xfrm>
            <a:off x="3974701" y="1198655"/>
            <a:ext cx="1679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HEKATE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2B9F1F-3F09-4977-834B-A2C20C3A26B3}"/>
              </a:ext>
            </a:extLst>
          </p:cNvPr>
          <p:cNvSpPr txBox="1"/>
          <p:nvPr/>
        </p:nvSpPr>
        <p:spPr>
          <a:xfrm>
            <a:off x="974925" y="7472064"/>
            <a:ext cx="653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Hekate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3CE2C-4B03-DFEC-DE3C-EDFCEDB8EB7C}"/>
              </a:ext>
            </a:extLst>
          </p:cNvPr>
          <p:cNvSpPr txBox="1"/>
          <p:nvPr/>
        </p:nvSpPr>
        <p:spPr>
          <a:xfrm>
            <a:off x="4373485" y="8168372"/>
            <a:ext cx="246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Hekate Technology JSC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A7BE7F-2A8F-B363-2603-BF4E12E5999A}"/>
              </a:ext>
            </a:extLst>
          </p:cNvPr>
          <p:cNvSpPr txBox="1"/>
          <p:nvPr/>
        </p:nvSpPr>
        <p:spPr>
          <a:xfrm>
            <a:off x="4386648" y="8493116"/>
            <a:ext cx="246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MINH ĐỨC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7561905" cy="10695238"/>
            <a:chOff x="0" y="0"/>
            <a:chExt cx="7561905" cy="106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61905" cy="106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77902" y="1098579"/>
            <a:ext cx="8801838" cy="8658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430653" y="1676989"/>
            <a:ext cx="18386755" cy="12482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2072" y="583478"/>
            <a:ext cx="1631947" cy="4839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5196" y="2894075"/>
            <a:ext cx="7127434" cy="49583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64550" y="357045"/>
            <a:ext cx="5422975" cy="4837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4938" y="372918"/>
            <a:ext cx="2587881" cy="6403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920000">
            <a:off x="295696" y="4506137"/>
            <a:ext cx="7308500" cy="23709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4719" y="9333230"/>
            <a:ext cx="3189552" cy="27789"/>
            <a:chOff x="364719" y="9333230"/>
            <a:chExt cx="3189552" cy="277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4719" y="9333230"/>
              <a:ext cx="3189552" cy="277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8556" y="9399305"/>
            <a:ext cx="3051025" cy="9784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18990" y="9347124"/>
            <a:ext cx="3189552" cy="27789"/>
            <a:chOff x="3918990" y="9347124"/>
            <a:chExt cx="3189552" cy="277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8990" y="9347124"/>
              <a:ext cx="3189552" cy="2778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3189" y="8218716"/>
            <a:ext cx="3581624" cy="5199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6863" y="8445551"/>
            <a:ext cx="722128" cy="5596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26544" y="8218716"/>
            <a:ext cx="3581624" cy="5199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20218" y="8445551"/>
            <a:ext cx="722128" cy="5596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5340" y="8445554"/>
            <a:ext cx="3265852" cy="5596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56180" y="8134954"/>
            <a:ext cx="3540776" cy="5596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A24E53-75E0-4895-05EB-F9A029F0DD29}"/>
              </a:ext>
            </a:extLst>
          </p:cNvPr>
          <p:cNvSpPr txBox="1"/>
          <p:nvPr/>
        </p:nvSpPr>
        <p:spPr>
          <a:xfrm>
            <a:off x="4373485" y="8168372"/>
            <a:ext cx="246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Hekate Technology JSC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386AC-8429-4756-462B-E7118DFB6FCB}"/>
              </a:ext>
            </a:extLst>
          </p:cNvPr>
          <p:cNvSpPr txBox="1"/>
          <p:nvPr/>
        </p:nvSpPr>
        <p:spPr>
          <a:xfrm>
            <a:off x="4386648" y="8493116"/>
            <a:ext cx="246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MINH ĐỨC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1B081-225C-F6D3-3EDC-1FA85B5D402D}"/>
              </a:ext>
            </a:extLst>
          </p:cNvPr>
          <p:cNvSpPr txBox="1"/>
          <p:nvPr/>
        </p:nvSpPr>
        <p:spPr>
          <a:xfrm>
            <a:off x="3962935" y="1198655"/>
            <a:ext cx="1679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HEKATE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17</ep:Words>
  <ep:PresentationFormat>Custom</ep:PresentationFormat>
  <ep:Paragraphs>7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Theme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2023-06-30T13:14:52.000</dcterms:created>
  <dc:creator>officegen</dc:creator>
  <cp:lastModifiedBy>10H12M510C</cp:lastModifiedBy>
  <dcterms:modified xsi:type="dcterms:W3CDTF">2023-06-30T08:55:20.624</dcterms:modified>
  <cp:revision>4</cp:revision>
  <dc:title>PowerPoint Presentation</dc:title>
  <cp:version>0906.0100.01</cp:version>
</cp:coreProperties>
</file>