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1BFB5-1BB7-44F4-AAB0-5D2CA8871C91}">
  <a:tblStyle styleId="{8711BFB5-1BB7-44F4-AAB0-5D2CA8871C9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0CB"/>
          </a:solidFill>
        </a:fill>
      </a:tcStyle>
    </a:wholeTbl>
    <a:band1H>
      <a:tcTxStyle b="off" i="off"/>
      <a:tcStyle>
        <a:fill>
          <a:solidFill>
            <a:srgbClr val="FEE29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EE299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5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5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6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6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6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6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6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6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6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6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6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7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7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7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7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7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7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7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7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7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7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데이터 모델링에서 총 28개의 테이블이 만들어졌음</a:t>
            </a:r>
            <a:endParaRPr/>
          </a:p>
        </p:txBody>
      </p:sp>
      <p:sp>
        <p:nvSpPr>
          <p:cNvPr id="108" name="Google Shape;108;p5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6398b50a_1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bd6398b50a_1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5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5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4NRq6KnURct406UVSBscpEq85SGzvF19/view" TargetMode="External"/><Relationship Id="rId4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Relationship Id="rId4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26j_EZ_eO4_BOTdJvoUVN1smikz0BrxE/view" TargetMode="External"/><Relationship Id="rId4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google.com/file/d/1d3u_GiZnJLU_XCeJgPCwEH-l5Xa_VTBW/view" TargetMode="External"/><Relationship Id="rId4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G6au-nQDuegcxstOIEwvcTdiqtDesND/view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9LX58owCWOIx_K--UN-OKoX36X53GX-L/view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04048" y="2564904"/>
            <a:ext cx="4140000" cy="1368300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-11142"/>
            <a:ext cx="323400" cy="6869100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476774" y="2956592"/>
            <a:ext cx="35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새모 SAEMO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56838" y="2161300"/>
            <a:ext cx="4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PROJECT COFFEE BY TEAM</a:t>
            </a:r>
            <a:r>
              <a:rPr b="1" lang="en-US" sz="1600">
                <a:solidFill>
                  <a:srgbClr val="989FB1"/>
                </a:solidFill>
              </a:rPr>
              <a:t> </a:t>
            </a:r>
            <a:r>
              <a:rPr b="1" i="0" lang="en-US" sz="16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DOOGWAL</a:t>
            </a:r>
            <a:endParaRPr sz="1200"/>
          </a:p>
        </p:txBody>
      </p:sp>
      <p:sp>
        <p:nvSpPr>
          <p:cNvPr id="88" name="Google Shape;88;p13"/>
          <p:cNvSpPr txBox="1"/>
          <p:nvPr/>
        </p:nvSpPr>
        <p:spPr>
          <a:xfrm>
            <a:off x="4917420" y="4063134"/>
            <a:ext cx="344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정진하  주성호  박형우  송진현  이아림</a:t>
            </a:r>
            <a:endParaRPr b="1" i="0" sz="1400" u="none" cap="none" strike="noStrike">
              <a:solidFill>
                <a:srgbClr val="989FB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2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919" y="1267189"/>
            <a:ext cx="3260201" cy="453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719572" y="547790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720" y="2328512"/>
            <a:ext cx="4730599" cy="247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719572" y="547790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700" y="2139619"/>
            <a:ext cx="4730599" cy="291901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719572" y="547790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719572" y="537992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디테일- 게시글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5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41209" t="0"/>
          <a:stretch/>
        </p:blipFill>
        <p:spPr>
          <a:xfrm>
            <a:off x="2382134" y="1422925"/>
            <a:ext cx="4727771" cy="46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-게시판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26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227" name="Google Shape;227;p26"/>
          <p:cNvGrpSpPr/>
          <p:nvPr/>
        </p:nvGrpSpPr>
        <p:grpSpPr>
          <a:xfrm>
            <a:off x="2727174" y="1968087"/>
            <a:ext cx="4345848" cy="2910683"/>
            <a:chOff x="461417" y="1801871"/>
            <a:chExt cx="4345848" cy="2910683"/>
          </a:xfrm>
        </p:grpSpPr>
        <p:pic>
          <p:nvPicPr>
            <p:cNvPr id="228" name="Google Shape;22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417" y="1801871"/>
              <a:ext cx="4345848" cy="2050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6"/>
            <p:cNvSpPr txBox="1"/>
            <p:nvPr/>
          </p:nvSpPr>
          <p:spPr>
            <a:xfrm>
              <a:off x="755576" y="4127779"/>
              <a:ext cx="2536264" cy="584775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게시판 추가는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크루장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과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운영진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만 가능</a:t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488472" y="2422756"/>
              <a:ext cx="291738" cy="319617"/>
            </a:xfrm>
            <a:prstGeom prst="rect">
              <a:avLst/>
            </a:prstGeom>
            <a:noFill/>
            <a:ln cap="flat" cmpd="sng" w="25400">
              <a:solidFill>
                <a:srgbClr val="FF6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-게시판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7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018" y="2854916"/>
            <a:ext cx="4168003" cy="180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-게시판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8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8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074" y="2851972"/>
            <a:ext cx="4175892" cy="179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-게시판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263" name="Google Shape;263;p29"/>
          <p:cNvGrpSpPr/>
          <p:nvPr/>
        </p:nvGrpSpPr>
        <p:grpSpPr>
          <a:xfrm>
            <a:off x="2660046" y="2795675"/>
            <a:ext cx="4171947" cy="1852365"/>
            <a:chOff x="4921668" y="3882091"/>
            <a:chExt cx="4171947" cy="1852365"/>
          </a:xfrm>
        </p:grpSpPr>
        <p:pic>
          <p:nvPicPr>
            <p:cNvPr id="264" name="Google Shape;26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21668" y="3882091"/>
              <a:ext cx="4171947" cy="1852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9"/>
            <p:cNvSpPr/>
            <p:nvPr/>
          </p:nvSpPr>
          <p:spPr>
            <a:xfrm>
              <a:off x="7082076" y="5351259"/>
              <a:ext cx="1678323" cy="383197"/>
            </a:xfrm>
            <a:prstGeom prst="rect">
              <a:avLst/>
            </a:prstGeom>
            <a:noFill/>
            <a:ln cap="flat" cmpd="sng" w="25400">
              <a:solidFill>
                <a:srgbClr val="FF6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 글쓰기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0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30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76" name="Google Shape;276;p30" title="2배속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28" y="1158554"/>
            <a:ext cx="8515670" cy="479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719572" y="527708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디테일-일정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1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1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31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84" y="1084676"/>
            <a:ext cx="4913290" cy="535910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5857147" y="3017803"/>
            <a:ext cx="2916183" cy="147732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풀캘린더 API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활용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게시판에서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월별로 크루 일정 스케줄을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 가능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5580112" y="1484784"/>
            <a:ext cx="1728300" cy="648000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-11142"/>
            <a:ext cx="323400" cy="6869100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152256" y="1538701"/>
            <a:ext cx="20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D E X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508104" y="2561848"/>
            <a:ext cx="36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D172D"/>
                </a:solidFill>
                <a:latin typeface="Arial"/>
                <a:ea typeface="Arial"/>
                <a:cs typeface="Arial"/>
                <a:sym typeface="Arial"/>
              </a:rPr>
              <a:t>1. 기획</a:t>
            </a:r>
            <a:endParaRPr b="0" i="0" sz="2400" u="none" cap="none" strike="noStrike">
              <a:solidFill>
                <a:srgbClr val="0D17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508104" y="3404864"/>
            <a:ext cx="36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D172D"/>
                </a:solidFill>
                <a:latin typeface="Arial"/>
                <a:ea typeface="Arial"/>
                <a:cs typeface="Arial"/>
                <a:sym typeface="Arial"/>
              </a:rPr>
              <a:t>2. 시연</a:t>
            </a:r>
            <a:endParaRPr b="0" i="0" sz="2400" u="none" cap="none" strike="noStrike">
              <a:solidFill>
                <a:srgbClr val="0D17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7164288" y="1844824"/>
            <a:ext cx="1979700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719572" y="527708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디테일-모임과 밋팅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32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32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00" y="1991762"/>
            <a:ext cx="2400830" cy="274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3729" y="1986096"/>
            <a:ext cx="3159658" cy="274947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2000609" y="5398918"/>
            <a:ext cx="646331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6444583" y="5398918"/>
            <a:ext cx="646331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밋팅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2968956" y="4395148"/>
            <a:ext cx="3661325" cy="85044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74091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–모임 개설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33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33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3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330" y="2326362"/>
            <a:ext cx="3481723" cy="17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/>
          <p:nvPr/>
        </p:nvSpPr>
        <p:spPr>
          <a:xfrm>
            <a:off x="3693682" y="3176774"/>
            <a:ext cx="827128" cy="282602"/>
          </a:xfrm>
          <a:prstGeom prst="rect">
            <a:avLst/>
          </a:prstGeom>
          <a:noFill/>
          <a:ln cap="flat" cmpd="sng" w="38100">
            <a:solidFill>
              <a:srgbClr val="FF6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968956" y="4467590"/>
            <a:ext cx="3661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 웹서비스에서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모임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동일 크루 내 구성원간의 만남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정의함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74091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–모임 개설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4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4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34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612" y="1065007"/>
            <a:ext cx="4836776" cy="573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719572" y="550256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다가오는 이벤트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35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35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38" name="Google Shape;3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9624" y="2624228"/>
            <a:ext cx="4192792" cy="159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719572" y="550256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다가오는 이벤트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6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36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" name="Google Shape;348;p36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49" name="Google Shape;3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217" y="2666832"/>
            <a:ext cx="4246562" cy="174858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/>
          <p:nvPr/>
        </p:nvSpPr>
        <p:spPr>
          <a:xfrm>
            <a:off x="5695844" y="3715574"/>
            <a:ext cx="841510" cy="544593"/>
          </a:xfrm>
          <a:prstGeom prst="rect">
            <a:avLst/>
          </a:prstGeom>
          <a:noFill/>
          <a:ln cap="flat" cmpd="sng" w="25400">
            <a:solidFill>
              <a:srgbClr val="FF6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719572" y="550256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다가오는 이벤트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7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37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37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61" name="Google Shape;3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71" y="1679784"/>
            <a:ext cx="4419458" cy="450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/>
        </p:nvSpPr>
        <p:spPr>
          <a:xfrm>
            <a:off x="2435242" y="3729773"/>
            <a:ext cx="4711835" cy="82547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719572" y="550506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–밋팅 개설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38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38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p38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253" y="2057860"/>
            <a:ext cx="4541533" cy="1287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2475253" y="3865270"/>
            <a:ext cx="47118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 웹서비스에서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밋팅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크루와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친목 혹은 대결을 목적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만나는 것으로 정의함</a:t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3549115" y="2611207"/>
            <a:ext cx="827128" cy="282602"/>
          </a:xfrm>
          <a:prstGeom prst="rect">
            <a:avLst/>
          </a:prstGeom>
          <a:noFill/>
          <a:ln cap="flat" cmpd="sng" w="25400">
            <a:solidFill>
              <a:srgbClr val="FF6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719572" y="527708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디테일-매칭과 친목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39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39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39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p39"/>
          <p:cNvSpPr txBox="1"/>
          <p:nvPr/>
        </p:nvSpPr>
        <p:spPr>
          <a:xfrm>
            <a:off x="2243992" y="5226358"/>
            <a:ext cx="646331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대결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6444581" y="5226358"/>
            <a:ext cx="646331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친목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실외, 하늘, 건물, 옅은이(가) 표시된 사진&#10;&#10;자동 생성된 설명" id="388" name="Google Shape;3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173" y="2226198"/>
            <a:ext cx="3479149" cy="2244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실외, 대지, 스포츠이(가) 표시된 사진&#10;&#10;자동 생성된 설명" id="389" name="Google Shape;38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2292705"/>
            <a:ext cx="3479149" cy="226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689797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–밋팅 개설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40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40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p40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00" name="Google Shape;400;p40" title="bandicam 2021-02-15 20-34-16-0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3" y="1086554"/>
            <a:ext cx="7615709" cy="557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669171" y="533166"/>
            <a:ext cx="3197145" cy="34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밋팅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1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1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11" name="Google Shape;4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701" y="3134792"/>
            <a:ext cx="3443169" cy="125018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1"/>
          <p:cNvSpPr/>
          <p:nvPr/>
        </p:nvSpPr>
        <p:spPr>
          <a:xfrm>
            <a:off x="4745840" y="3669539"/>
            <a:ext cx="750069" cy="270560"/>
          </a:xfrm>
          <a:prstGeom prst="rect">
            <a:avLst/>
          </a:prstGeom>
          <a:noFill/>
          <a:ln cap="flat" cmpd="sng" w="38100">
            <a:solidFill>
              <a:srgbClr val="FF6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2843808" y="2636912"/>
            <a:ext cx="4139952" cy="136815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654645" y="3081734"/>
            <a:ext cx="45182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669171" y="533166"/>
            <a:ext cx="3197145" cy="34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밋팅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2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42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42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2998321" y="1819074"/>
            <a:ext cx="3495397" cy="417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3"/>
          <p:cNvSpPr txBox="1"/>
          <p:nvPr/>
        </p:nvSpPr>
        <p:spPr>
          <a:xfrm>
            <a:off x="669171" y="533166"/>
            <a:ext cx="3197145" cy="34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밋팅 대기자 목록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43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43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p43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34" name="Google Shape;434;p43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2998322" y="1840642"/>
            <a:ext cx="3495396" cy="417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69171" y="533166"/>
            <a:ext cx="3197145" cy="34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밋팅 히스토리 - 후기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44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44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4" name="Google Shape;444;p44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45" name="Google Shape;445;p44" title="23-24자른거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8" y="1256842"/>
            <a:ext cx="8515670" cy="479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/>
          <p:nvPr/>
        </p:nvSpPr>
        <p:spPr>
          <a:xfrm>
            <a:off x="5724128" y="2708920"/>
            <a:ext cx="3419872" cy="1080120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45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6659901" y="2925875"/>
            <a:ext cx="1468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Q 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모델링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495372"/>
            <a:ext cx="7999162" cy="451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827584" y="476672"/>
            <a:ext cx="2880300" cy="504000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-11142"/>
            <a:ext cx="323400" cy="6869100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9572" y="528645"/>
            <a:ext cx="30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</a:t>
            </a:r>
            <a:r>
              <a:rPr b="1" lang="en-US" sz="2000">
                <a:solidFill>
                  <a:schemeClr val="lt1"/>
                </a:solidFill>
              </a:rPr>
              <a:t>찾기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251520" y="764704"/>
            <a:ext cx="648000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-1764704" y="6539044"/>
            <a:ext cx="2932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17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17" title="크루찾기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1133072"/>
            <a:ext cx="8515800" cy="479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19572" y="528645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만들기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38" name="Google Shape;138;p18" title="합친파일2.14(5.23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3" y="1188138"/>
            <a:ext cx="8679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55576" y="564649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페이지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172" y="1158558"/>
            <a:ext cx="5779695" cy="53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19572" y="537992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디테일- 게시글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0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0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59467" r="0" t="0"/>
          <a:stretch/>
        </p:blipFill>
        <p:spPr>
          <a:xfrm>
            <a:off x="2942239" y="1422925"/>
            <a:ext cx="3259522" cy="46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6621332" y="1947134"/>
            <a:ext cx="2237590" cy="178510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크루장, 운영진,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크루원, 외부인 등 역할에 따라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보이는 view가 다르고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접근 권한이 다름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 cap="flat" cmpd="sng" w="25400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19572" y="528645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크루 디테일 - 크루 가입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251520" y="764704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0D17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-1764704" y="6539044"/>
            <a:ext cx="29324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989FB1"/>
                </a:solidFill>
                <a:latin typeface="Arial"/>
                <a:ea typeface="Arial"/>
                <a:cs typeface="Arial"/>
                <a:sym typeface="Arial"/>
              </a:rPr>
              <a:t>시연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3482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{8711BFB5-1BB7-44F4-AAB0-5D2CA8871C91}</a:tableStyleId>
              </a:tblPr>
              <a:tblGrid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82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885" y="1145663"/>
            <a:ext cx="6910270" cy="539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모듈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