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372" r:id="rId3"/>
    <p:sldId id="350" r:id="rId4"/>
    <p:sldId id="375" r:id="rId5"/>
    <p:sldId id="374" r:id="rId6"/>
    <p:sldId id="376" r:id="rId7"/>
    <p:sldId id="377" r:id="rId8"/>
    <p:sldId id="351" r:id="rId9"/>
    <p:sldId id="366" r:id="rId10"/>
    <p:sldId id="367" r:id="rId11"/>
    <p:sldId id="368" r:id="rId12"/>
    <p:sldId id="369" r:id="rId13"/>
    <p:sldId id="373" r:id="rId14"/>
    <p:sldId id="363" r:id="rId1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현수" initials="LHS" lastIdx="2" clrIdx="0">
    <p:extLst>
      <p:ext uri="{19B8F6BF-5375-455C-9EA6-DF929625EA0E}">
        <p15:presenceInfo xmlns:p15="http://schemas.microsoft.com/office/powerpoint/2012/main" userId="이현수" providerId="None"/>
      </p:ext>
    </p:extLst>
  </p:cmAuthor>
  <p:cmAuthor id="2" name="kittyhyen@o365.skku.edu" initials="k" lastIdx="1" clrIdx="1">
    <p:extLst>
      <p:ext uri="{19B8F6BF-5375-455C-9EA6-DF929625EA0E}">
        <p15:presenceInfo xmlns:p15="http://schemas.microsoft.com/office/powerpoint/2012/main" userId="S::kittyhyen@o365.skku.edu::07d1d0a2-7907-4c8d-8277-05cc0834fd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B9BD5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EAD4C-614A-4065-A025-B0D1746191DD}" v="193" dt="2023-11-29T04:44:45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65" autoAdjust="0"/>
  </p:normalViewPr>
  <p:slideViewPr>
    <p:cSldViewPr snapToGrid="0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2940" y="4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재한" userId="c4bccdfe-e27f-4d4a-b129-c4d717a25bc2" providerId="ADAL" clId="{28010FBB-444F-487B-8736-23084CF567AC}"/>
    <pc:docChg chg="undo redo custSel addSld delSld modSld">
      <pc:chgData name="안재한" userId="c4bccdfe-e27f-4d4a-b129-c4d717a25bc2" providerId="ADAL" clId="{28010FBB-444F-487B-8736-23084CF567AC}" dt="2023-06-21T08:53:46.571" v="8596" actId="47"/>
      <pc:docMkLst>
        <pc:docMk/>
      </pc:docMkLst>
      <pc:sldChg chg="addSp delSp modSp del mod">
        <pc:chgData name="안재한" userId="c4bccdfe-e27f-4d4a-b129-c4d717a25bc2" providerId="ADAL" clId="{28010FBB-444F-487B-8736-23084CF567AC}" dt="2023-06-21T08:53:46.571" v="8596" actId="47"/>
        <pc:sldMkLst>
          <pc:docMk/>
          <pc:sldMk cId="4248180504" sldId="263"/>
        </pc:sldMkLst>
        <pc:spChg chg="mod">
          <ac:chgData name="안재한" userId="c4bccdfe-e27f-4d4a-b129-c4d717a25bc2" providerId="ADAL" clId="{28010FBB-444F-487B-8736-23084CF567AC}" dt="2023-06-21T04:31:22.364" v="68" actId="20577"/>
          <ac:spMkLst>
            <pc:docMk/>
            <pc:sldMk cId="4248180504" sldId="263"/>
            <ac:spMk id="2" creationId="{EC321B9B-310F-4A11-B75F-6F0AC8F9A748}"/>
          </ac:spMkLst>
        </pc:spChg>
        <pc:spChg chg="add mod">
          <ac:chgData name="안재한" userId="c4bccdfe-e27f-4d4a-b129-c4d717a25bc2" providerId="ADAL" clId="{28010FBB-444F-487B-8736-23084CF567AC}" dt="2023-06-21T04:30:30.209" v="62"/>
          <ac:spMkLst>
            <pc:docMk/>
            <pc:sldMk cId="4248180504" sldId="263"/>
            <ac:spMk id="3" creationId="{5937788D-603D-2EB5-557C-5D2164A5786D}"/>
          </ac:spMkLst>
        </pc:spChg>
        <pc:grpChg chg="del">
          <ac:chgData name="안재한" userId="c4bccdfe-e27f-4d4a-b129-c4d717a25bc2" providerId="ADAL" clId="{28010FBB-444F-487B-8736-23084CF567AC}" dt="2023-06-20T19:21:10.203" v="0" actId="478"/>
          <ac:grpSpMkLst>
            <pc:docMk/>
            <pc:sldMk cId="4248180504" sldId="263"/>
            <ac:grpSpMk id="12" creationId="{6A420D51-0B2B-648B-CCE3-7A595A5B41C4}"/>
          </ac:grpSpMkLst>
        </pc:grpChg>
      </pc:sldChg>
      <pc:sldChg chg="addSp delSp modSp mod">
        <pc:chgData name="안재한" userId="c4bccdfe-e27f-4d4a-b129-c4d717a25bc2" providerId="ADAL" clId="{28010FBB-444F-487B-8736-23084CF567AC}" dt="2023-06-21T04:26:48.767" v="24" actId="20577"/>
        <pc:sldMkLst>
          <pc:docMk/>
          <pc:sldMk cId="351071071" sldId="273"/>
        </pc:sldMkLst>
        <pc:spChg chg="mod">
          <ac:chgData name="안재한" userId="c4bccdfe-e27f-4d4a-b129-c4d717a25bc2" providerId="ADAL" clId="{28010FBB-444F-487B-8736-23084CF567AC}" dt="2023-06-21T04:25:55.023" v="1"/>
          <ac:spMkLst>
            <pc:docMk/>
            <pc:sldMk cId="351071071" sldId="273"/>
            <ac:spMk id="2" creationId="{00000000-0000-0000-0000-000000000000}"/>
          </ac:spMkLst>
        </pc:spChg>
        <pc:spChg chg="mod">
          <ac:chgData name="안재한" userId="c4bccdfe-e27f-4d4a-b129-c4d717a25bc2" providerId="ADAL" clId="{28010FBB-444F-487B-8736-23084CF567AC}" dt="2023-06-21T04:26:48.767" v="24" actId="20577"/>
          <ac:spMkLst>
            <pc:docMk/>
            <pc:sldMk cId="351071071" sldId="273"/>
            <ac:spMk id="3" creationId="{00000000-0000-0000-0000-000000000000}"/>
          </ac:spMkLst>
        </pc:spChg>
        <pc:spChg chg="mod">
          <ac:chgData name="안재한" userId="c4bccdfe-e27f-4d4a-b129-c4d717a25bc2" providerId="ADAL" clId="{28010FBB-444F-487B-8736-23084CF567AC}" dt="2023-06-21T04:26:38.622" v="20" actId="20577"/>
          <ac:spMkLst>
            <pc:docMk/>
            <pc:sldMk cId="351071071" sldId="273"/>
            <ac:spMk id="6" creationId="{C467FF0A-6F34-881E-ABD5-E2018E947039}"/>
          </ac:spMkLst>
        </pc:spChg>
        <pc:picChg chg="del">
          <ac:chgData name="안재한" userId="c4bccdfe-e27f-4d4a-b129-c4d717a25bc2" providerId="ADAL" clId="{28010FBB-444F-487B-8736-23084CF567AC}" dt="2023-06-21T04:26:07.491" v="3" actId="478"/>
          <ac:picMkLst>
            <pc:docMk/>
            <pc:sldMk cId="351071071" sldId="273"/>
            <ac:picMk id="4" creationId="{6F78C785-0334-FF64-8E75-159DEF8B00A2}"/>
          </ac:picMkLst>
        </pc:picChg>
        <pc:picChg chg="add mod">
          <ac:chgData name="안재한" userId="c4bccdfe-e27f-4d4a-b129-c4d717a25bc2" providerId="ADAL" clId="{28010FBB-444F-487B-8736-23084CF567AC}" dt="2023-06-21T04:26:28.191" v="6" actId="12788"/>
          <ac:picMkLst>
            <pc:docMk/>
            <pc:sldMk cId="351071071" sldId="273"/>
            <ac:picMk id="7" creationId="{AE6BC3CC-CF88-8790-F301-7419F934C872}"/>
          </ac:picMkLst>
        </pc:picChg>
      </pc:sldChg>
      <pc:sldChg chg="addSp modSp mod">
        <pc:chgData name="안재한" userId="c4bccdfe-e27f-4d4a-b129-c4d717a25bc2" providerId="ADAL" clId="{28010FBB-444F-487B-8736-23084CF567AC}" dt="2023-06-21T07:35:03.774" v="3302" actId="20577"/>
        <pc:sldMkLst>
          <pc:docMk/>
          <pc:sldMk cId="2878904398" sldId="349"/>
        </pc:sldMkLst>
        <pc:spChg chg="mod">
          <ac:chgData name="안재한" userId="c4bccdfe-e27f-4d4a-b129-c4d717a25bc2" providerId="ADAL" clId="{28010FBB-444F-487B-8736-23084CF567AC}" dt="2023-06-21T04:27:53.032" v="46" actId="20577"/>
          <ac:spMkLst>
            <pc:docMk/>
            <pc:sldMk cId="2878904398" sldId="349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7:35:03.774" v="3302" actId="20577"/>
          <ac:spMkLst>
            <pc:docMk/>
            <pc:sldMk cId="2878904398" sldId="349"/>
            <ac:spMk id="3" creationId="{912F9E33-1E20-7A9A-A801-3ACD8B2EEC70}"/>
          </ac:spMkLst>
        </pc:spChg>
        <pc:picChg chg="add mod">
          <ac:chgData name="안재한" userId="c4bccdfe-e27f-4d4a-b129-c4d717a25bc2" providerId="ADAL" clId="{28010FBB-444F-487B-8736-23084CF567AC}" dt="2023-06-21T05:32:04.131" v="2562" actId="1076"/>
          <ac:picMkLst>
            <pc:docMk/>
            <pc:sldMk cId="2878904398" sldId="349"/>
            <ac:picMk id="5" creationId="{247D3839-7FEE-6C35-18E9-34188A651938}"/>
          </ac:picMkLst>
        </pc:picChg>
      </pc:sldChg>
      <pc:sldChg chg="addSp delSp modSp mod">
        <pc:chgData name="안재한" userId="c4bccdfe-e27f-4d4a-b129-c4d717a25bc2" providerId="ADAL" clId="{28010FBB-444F-487B-8736-23084CF567AC}" dt="2023-06-21T07:42:11.950" v="3523" actId="1076"/>
        <pc:sldMkLst>
          <pc:docMk/>
          <pc:sldMk cId="464973382" sldId="350"/>
        </pc:sldMkLst>
        <pc:spChg chg="mod">
          <ac:chgData name="안재한" userId="c4bccdfe-e27f-4d4a-b129-c4d717a25bc2" providerId="ADAL" clId="{28010FBB-444F-487B-8736-23084CF567AC}" dt="2023-06-21T04:28:32.333" v="51"/>
          <ac:spMkLst>
            <pc:docMk/>
            <pc:sldMk cId="464973382" sldId="350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7:42:08.966" v="3522" actId="20577"/>
          <ac:spMkLst>
            <pc:docMk/>
            <pc:sldMk cId="464973382" sldId="350"/>
            <ac:spMk id="3" creationId="{912F9E33-1E20-7A9A-A801-3ACD8B2EEC70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" creationId="{D35FA45D-E0B3-D36A-BABF-162C2E4E9116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5" creationId="{9C836446-F06A-591A-64FF-52D91CA507CA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6" creationId="{53AE9AC7-FC11-0E8A-7A43-33B0B603FC47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7" creationId="{B50C9B03-E91A-5341-E213-5F05BAEF6CC7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8" creationId="{02E07F68-8E97-87CB-3249-80ED5C772193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9" creationId="{ABC3C2EC-37E0-24C4-6FE8-A88C99720A11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10" creationId="{5E01EBC9-D5A3-FD14-26D3-7517FCDAE4F4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11" creationId="{C228C0FE-5158-41DE-34B3-3FC70EA975DB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12" creationId="{48DDE692-8939-3B0E-C818-C55EBDB42DDD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22" creationId="{094AE5F2-7BFA-F441-4F78-18B6929F7A47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23" creationId="{F1FA0221-55A7-4071-1A4E-F7703F215007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27" creationId="{3E722880-D994-60D5-3961-E7ADDB8568CE}"/>
          </ac:spMkLst>
        </pc:spChg>
        <pc:spChg chg="add mod">
          <ac:chgData name="안재한" userId="c4bccdfe-e27f-4d4a-b129-c4d717a25bc2" providerId="ADAL" clId="{28010FBB-444F-487B-8736-23084CF567AC}" dt="2023-06-21T05:50:12.068" v="2763" actId="571"/>
          <ac:spMkLst>
            <pc:docMk/>
            <pc:sldMk cId="464973382" sldId="350"/>
            <ac:spMk id="29" creationId="{778EE84E-217E-F61C-0A25-A95C41006A44}"/>
          </ac:spMkLst>
        </pc:spChg>
        <pc:spChg chg="add mod">
          <ac:chgData name="안재한" userId="c4bccdfe-e27f-4d4a-b129-c4d717a25bc2" providerId="ADAL" clId="{28010FBB-444F-487B-8736-23084CF567AC}" dt="2023-06-21T05:50:12.068" v="2763" actId="571"/>
          <ac:spMkLst>
            <pc:docMk/>
            <pc:sldMk cId="464973382" sldId="350"/>
            <ac:spMk id="30" creationId="{DE168B8E-1E32-E95B-D2CA-11BD0C76CB91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31" creationId="{EE77427C-9101-40D6-20A2-4E156565EAF5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32" creationId="{E78432ED-09D9-CDB8-7F20-5862C97BC534}"/>
          </ac:spMkLst>
        </pc:spChg>
        <pc:spChg chg="add del mod">
          <ac:chgData name="안재한" userId="c4bccdfe-e27f-4d4a-b129-c4d717a25bc2" providerId="ADAL" clId="{28010FBB-444F-487B-8736-23084CF567AC}" dt="2023-06-21T06:01:58.843" v="2826" actId="478"/>
          <ac:spMkLst>
            <pc:docMk/>
            <pc:sldMk cId="464973382" sldId="350"/>
            <ac:spMk id="33" creationId="{8B22A875-76F6-8DC3-29E9-ED70F70D00F2}"/>
          </ac:spMkLst>
        </pc:spChg>
        <pc:spChg chg="add del mod">
          <ac:chgData name="안재한" userId="c4bccdfe-e27f-4d4a-b129-c4d717a25bc2" providerId="ADAL" clId="{28010FBB-444F-487B-8736-23084CF567AC}" dt="2023-06-21T06:01:58.843" v="2826" actId="478"/>
          <ac:spMkLst>
            <pc:docMk/>
            <pc:sldMk cId="464973382" sldId="350"/>
            <ac:spMk id="34" creationId="{A0B98FE2-66E8-59CB-4B43-6789CABB63AF}"/>
          </ac:spMkLst>
        </pc:spChg>
        <pc:spChg chg="add del mod">
          <ac:chgData name="안재한" userId="c4bccdfe-e27f-4d4a-b129-c4d717a25bc2" providerId="ADAL" clId="{28010FBB-444F-487B-8736-23084CF567AC}" dt="2023-06-21T06:01:58.843" v="2826" actId="478"/>
          <ac:spMkLst>
            <pc:docMk/>
            <pc:sldMk cId="464973382" sldId="350"/>
            <ac:spMk id="35" creationId="{6926908E-6700-0A91-D803-6909E63A1081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36" creationId="{9D6A8E60-8242-0F36-C0FB-C65479FEE80C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37" creationId="{D6DF48ED-5568-7400-9278-400E50A040CE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38" creationId="{05EB21E7-0833-C1D7-7BFE-017AC5043F4F}"/>
          </ac:spMkLst>
        </pc:spChg>
        <pc:spChg chg="add del mod">
          <ac:chgData name="안재한" userId="c4bccdfe-e27f-4d4a-b129-c4d717a25bc2" providerId="ADAL" clId="{28010FBB-444F-487B-8736-23084CF567AC}" dt="2023-06-21T06:00:37.544" v="2802" actId="478"/>
          <ac:spMkLst>
            <pc:docMk/>
            <pc:sldMk cId="464973382" sldId="350"/>
            <ac:spMk id="39" creationId="{5271C5C3-9B81-8DA7-22BB-672376873D75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0" creationId="{42832ADD-0032-D8A9-54EF-22E6D307C314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1" creationId="{BDE8731F-DD5E-ED7B-AC16-D7CF11A8055E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2" creationId="{EA965376-3DB3-D8C4-9BE4-50EABE054650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3" creationId="{F984A094-5F59-61C3-C81B-6F655818AF7F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4" creationId="{02825A38-6AEF-199B-AA7A-38139BF77ADC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5" creationId="{F4B2DEC4-F627-3F64-115B-C08663E91019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46" creationId="{39FFE575-8C7E-A4A4-D21B-5784F4023BA1}"/>
          </ac:spMkLst>
        </pc:spChg>
        <pc:spChg chg="add del">
          <ac:chgData name="안재한" userId="c4bccdfe-e27f-4d4a-b129-c4d717a25bc2" providerId="ADAL" clId="{28010FBB-444F-487B-8736-23084CF567AC}" dt="2023-06-21T06:07:31.029" v="2919" actId="11529"/>
          <ac:spMkLst>
            <pc:docMk/>
            <pc:sldMk cId="464973382" sldId="350"/>
            <ac:spMk id="57" creationId="{BC5D4E83-7FE5-B794-C870-D84DF21CA25A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58" creationId="{E8021154-F76B-1718-B1C9-AF4115C5AC9F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61" creationId="{04D4638A-EAED-8D4D-6C23-481DF629B613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62" creationId="{1C1BD01A-B2A8-6552-42DA-83C97586EAE9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3" creationId="{80286281-F345-89EE-31CA-45159A8D7550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4" creationId="{B30895DF-E95F-411A-60CE-EDF5C1DE00B5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5" creationId="{378678A1-C63C-FCA0-22EB-B41113098339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6" creationId="{DFD6BF3E-C42C-D87B-D279-549846504AD5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7" creationId="{59899894-DE88-8608-A70E-5F1405A6DC62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8" creationId="{FE2F1568-047A-1A1D-27F8-20BE030AAE2E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69" creationId="{EDAE569E-E8B8-98A6-39C2-4C5E0CFD57F0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70" creationId="{70147405-3B6E-3FBF-F6C1-563A2B9D4E79}"/>
          </ac:spMkLst>
        </pc:spChg>
        <pc:spChg chg="add del mod">
          <ac:chgData name="안재한" userId="c4bccdfe-e27f-4d4a-b129-c4d717a25bc2" providerId="ADAL" clId="{28010FBB-444F-487B-8736-23084CF567AC}" dt="2023-06-21T06:14:26.837" v="3034"/>
          <ac:spMkLst>
            <pc:docMk/>
            <pc:sldMk cId="464973382" sldId="350"/>
            <ac:spMk id="71" creationId="{9CBAC0ED-1058-D5D2-1998-FAE98D1E76C0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72" creationId="{5F724B0D-B765-3DB2-A9AF-2A5517468CD7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73" creationId="{A90161E4-332B-F447-A926-659172D90ABD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74" creationId="{5CD6F9E5-3ECB-FE71-2248-92191C537F29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75" creationId="{9A1257FF-F3EC-28C6-C52C-EA071A9B69F2}"/>
          </ac:spMkLst>
        </pc:spChg>
        <pc:spChg chg="add del mod">
          <ac:chgData name="안재한" userId="c4bccdfe-e27f-4d4a-b129-c4d717a25bc2" providerId="ADAL" clId="{28010FBB-444F-487B-8736-23084CF567AC}" dt="2023-06-21T06:23:42.895" v="3050" actId="478"/>
          <ac:spMkLst>
            <pc:docMk/>
            <pc:sldMk cId="464973382" sldId="350"/>
            <ac:spMk id="76" creationId="{D5ABDD24-66C4-5AFF-7F5D-C3474A73D564}"/>
          </ac:spMkLst>
        </pc:spChg>
        <pc:spChg chg="add del mod">
          <ac:chgData name="안재한" userId="c4bccdfe-e27f-4d4a-b129-c4d717a25bc2" providerId="ADAL" clId="{28010FBB-444F-487B-8736-23084CF567AC}" dt="2023-06-21T06:16:33.853" v="3043" actId="478"/>
          <ac:spMkLst>
            <pc:docMk/>
            <pc:sldMk cId="464973382" sldId="350"/>
            <ac:spMk id="77" creationId="{A0F6A062-829D-665D-6095-DAAE2DB17FEE}"/>
          </ac:spMkLst>
        </pc:spChg>
        <pc:spChg chg="add del mod">
          <ac:chgData name="안재한" userId="c4bccdfe-e27f-4d4a-b129-c4d717a25bc2" providerId="ADAL" clId="{28010FBB-444F-487B-8736-23084CF567AC}" dt="2023-06-21T06:16:31.648" v="3040" actId="478"/>
          <ac:spMkLst>
            <pc:docMk/>
            <pc:sldMk cId="464973382" sldId="350"/>
            <ac:spMk id="78" creationId="{75F5A8A5-4681-ED76-9791-A20759587575}"/>
          </ac:spMkLst>
        </pc:spChg>
        <pc:spChg chg="add del mod">
          <ac:chgData name="안재한" userId="c4bccdfe-e27f-4d4a-b129-c4d717a25bc2" providerId="ADAL" clId="{28010FBB-444F-487B-8736-23084CF567AC}" dt="2023-06-21T06:16:31.113" v="3039" actId="478"/>
          <ac:spMkLst>
            <pc:docMk/>
            <pc:sldMk cId="464973382" sldId="350"/>
            <ac:spMk id="79" creationId="{E67731A3-0B22-7D15-7ECB-B454FF633407}"/>
          </ac:spMkLst>
        </pc:spChg>
        <pc:spChg chg="add del mod">
          <ac:chgData name="안재한" userId="c4bccdfe-e27f-4d4a-b129-c4d717a25bc2" providerId="ADAL" clId="{28010FBB-444F-487B-8736-23084CF567AC}" dt="2023-06-21T06:16:33.393" v="3042" actId="478"/>
          <ac:spMkLst>
            <pc:docMk/>
            <pc:sldMk cId="464973382" sldId="350"/>
            <ac:spMk id="80" creationId="{59E51775-2606-51DF-35C3-60AFF01720E0}"/>
          </ac:spMkLst>
        </pc:spChg>
        <pc:spChg chg="add del mod">
          <ac:chgData name="안재한" userId="c4bccdfe-e27f-4d4a-b129-c4d717a25bc2" providerId="ADAL" clId="{28010FBB-444F-487B-8736-23084CF567AC}" dt="2023-06-21T06:23:43.718" v="3051" actId="478"/>
          <ac:spMkLst>
            <pc:docMk/>
            <pc:sldMk cId="464973382" sldId="350"/>
            <ac:spMk id="81" creationId="{3D825F73-663E-3473-C1D3-340D1C5F6219}"/>
          </ac:spMkLst>
        </pc:spChg>
        <pc:spChg chg="add mod">
          <ac:chgData name="안재한" userId="c4bccdfe-e27f-4d4a-b129-c4d717a25bc2" providerId="ADAL" clId="{28010FBB-444F-487B-8736-23084CF567AC}" dt="2023-06-21T06:26:28.852" v="3071" actId="164"/>
          <ac:spMkLst>
            <pc:docMk/>
            <pc:sldMk cId="464973382" sldId="350"/>
            <ac:spMk id="82" creationId="{A112FCB6-6983-8DE2-DA5B-6B6A2477DBAD}"/>
          </ac:spMkLst>
        </pc:spChg>
        <pc:spChg chg="add mod">
          <ac:chgData name="안재한" userId="c4bccdfe-e27f-4d4a-b129-c4d717a25bc2" providerId="ADAL" clId="{28010FBB-444F-487B-8736-23084CF567AC}" dt="2023-06-21T06:26:28.852" v="3071" actId="164"/>
          <ac:spMkLst>
            <pc:docMk/>
            <pc:sldMk cId="464973382" sldId="350"/>
            <ac:spMk id="83" creationId="{D54B2361-98CB-EE37-B282-21920CC40E06}"/>
          </ac:spMkLst>
        </pc:spChg>
        <pc:spChg chg="add mod">
          <ac:chgData name="안재한" userId="c4bccdfe-e27f-4d4a-b129-c4d717a25bc2" providerId="ADAL" clId="{28010FBB-444F-487B-8736-23084CF567AC}" dt="2023-06-21T06:26:28.852" v="3071" actId="164"/>
          <ac:spMkLst>
            <pc:docMk/>
            <pc:sldMk cId="464973382" sldId="350"/>
            <ac:spMk id="84" creationId="{0BF9430B-5BEB-A16D-1B22-39B312FD436B}"/>
          </ac:spMkLst>
        </pc:spChg>
        <pc:spChg chg="add del mod">
          <ac:chgData name="안재한" userId="c4bccdfe-e27f-4d4a-b129-c4d717a25bc2" providerId="ADAL" clId="{28010FBB-444F-487B-8736-23084CF567AC}" dt="2023-06-21T06:27:17.498" v="3080"/>
          <ac:spMkLst>
            <pc:docMk/>
            <pc:sldMk cId="464973382" sldId="350"/>
            <ac:spMk id="86" creationId="{C55350FB-7F0B-DA94-3773-76F32632C282}"/>
          </ac:spMkLst>
        </pc:spChg>
        <pc:spChg chg="add del mod">
          <ac:chgData name="안재한" userId="c4bccdfe-e27f-4d4a-b129-c4d717a25bc2" providerId="ADAL" clId="{28010FBB-444F-487B-8736-23084CF567AC}" dt="2023-06-21T06:27:17.498" v="3080"/>
          <ac:spMkLst>
            <pc:docMk/>
            <pc:sldMk cId="464973382" sldId="350"/>
            <ac:spMk id="87" creationId="{D14228B7-7A9F-B615-3BEE-FDD76910C30E}"/>
          </ac:spMkLst>
        </pc:spChg>
        <pc:spChg chg="add del mod">
          <ac:chgData name="안재한" userId="c4bccdfe-e27f-4d4a-b129-c4d717a25bc2" providerId="ADAL" clId="{28010FBB-444F-487B-8736-23084CF567AC}" dt="2023-06-21T06:27:17.498" v="3080"/>
          <ac:spMkLst>
            <pc:docMk/>
            <pc:sldMk cId="464973382" sldId="350"/>
            <ac:spMk id="88" creationId="{A6699850-B811-EA5E-4A79-7F8A370027E1}"/>
          </ac:spMkLst>
        </pc:spChg>
        <pc:spChg chg="add mod">
          <ac:chgData name="안재한" userId="c4bccdfe-e27f-4d4a-b129-c4d717a25bc2" providerId="ADAL" clId="{28010FBB-444F-487B-8736-23084CF567AC}" dt="2023-06-21T06:42:21.516" v="3118" actId="1076"/>
          <ac:spMkLst>
            <pc:docMk/>
            <pc:sldMk cId="464973382" sldId="350"/>
            <ac:spMk id="89" creationId="{5494B72B-870E-ED32-24F1-14F7839CAB36}"/>
          </ac:spMkLst>
        </pc:spChg>
        <pc:spChg chg="del mod topLvl">
          <ac:chgData name="안재한" userId="c4bccdfe-e27f-4d4a-b129-c4d717a25bc2" providerId="ADAL" clId="{28010FBB-444F-487B-8736-23084CF567AC}" dt="2023-06-21T06:42:01.402" v="3114" actId="478"/>
          <ac:spMkLst>
            <pc:docMk/>
            <pc:sldMk cId="464973382" sldId="350"/>
            <ac:spMk id="93" creationId="{57C31EF2-4005-928D-B122-6B15CB07C77D}"/>
          </ac:spMkLst>
        </pc:spChg>
        <pc:spChg chg="del mod topLvl">
          <ac:chgData name="안재한" userId="c4bccdfe-e27f-4d4a-b129-c4d717a25bc2" providerId="ADAL" clId="{28010FBB-444F-487B-8736-23084CF567AC}" dt="2023-06-21T06:42:01.402" v="3114" actId="478"/>
          <ac:spMkLst>
            <pc:docMk/>
            <pc:sldMk cId="464973382" sldId="350"/>
            <ac:spMk id="94" creationId="{A9809540-8B2B-D895-8953-CC4F77821665}"/>
          </ac:spMkLst>
        </pc:spChg>
        <pc:spChg chg="del mod topLvl">
          <ac:chgData name="안재한" userId="c4bccdfe-e27f-4d4a-b129-c4d717a25bc2" providerId="ADAL" clId="{28010FBB-444F-487B-8736-23084CF567AC}" dt="2023-06-21T06:42:01.402" v="3114" actId="478"/>
          <ac:spMkLst>
            <pc:docMk/>
            <pc:sldMk cId="464973382" sldId="350"/>
            <ac:spMk id="95" creationId="{4B3DDAEF-B5E6-3AE9-C1B7-AC34A7335EEF}"/>
          </ac:spMkLst>
        </pc:spChg>
        <pc:spChg chg="add del mod topLvl">
          <ac:chgData name="안재한" userId="c4bccdfe-e27f-4d4a-b129-c4d717a25bc2" providerId="ADAL" clId="{28010FBB-444F-487B-8736-23084CF567AC}" dt="2023-06-21T06:42:01.402" v="3114" actId="478"/>
          <ac:spMkLst>
            <pc:docMk/>
            <pc:sldMk cId="464973382" sldId="350"/>
            <ac:spMk id="96" creationId="{A3C29BFE-7D88-8890-4BA9-74A1A3B7EE3F}"/>
          </ac:spMkLst>
        </pc:spChg>
        <pc:spChg chg="add mod">
          <ac:chgData name="안재한" userId="c4bccdfe-e27f-4d4a-b129-c4d717a25bc2" providerId="ADAL" clId="{28010FBB-444F-487B-8736-23084CF567AC}" dt="2023-06-21T06:42:33.854" v="3120" actId="1076"/>
          <ac:spMkLst>
            <pc:docMk/>
            <pc:sldMk cId="464973382" sldId="350"/>
            <ac:spMk id="98" creationId="{AA3EC7C7-C0B8-BCA3-7348-A9FE1DAFEA5E}"/>
          </ac:spMkLst>
        </pc:spChg>
        <pc:spChg chg="add mod">
          <ac:chgData name="안재한" userId="c4bccdfe-e27f-4d4a-b129-c4d717a25bc2" providerId="ADAL" clId="{28010FBB-444F-487B-8736-23084CF567AC}" dt="2023-06-21T06:42:39.291" v="3122" actId="1076"/>
          <ac:spMkLst>
            <pc:docMk/>
            <pc:sldMk cId="464973382" sldId="350"/>
            <ac:spMk id="99" creationId="{94564917-CC56-FB46-EB49-E87534ADE286}"/>
          </ac:spMkLst>
        </pc:spChg>
        <pc:spChg chg="add mod">
          <ac:chgData name="안재한" userId="c4bccdfe-e27f-4d4a-b129-c4d717a25bc2" providerId="ADAL" clId="{28010FBB-444F-487B-8736-23084CF567AC}" dt="2023-06-21T06:42:46.873" v="3125" actId="1076"/>
          <ac:spMkLst>
            <pc:docMk/>
            <pc:sldMk cId="464973382" sldId="350"/>
            <ac:spMk id="100" creationId="{49F5D3DD-17FF-75C0-68F5-EF7410F555DA}"/>
          </ac:spMkLst>
        </pc:spChg>
        <pc:spChg chg="add mod">
          <ac:chgData name="안재한" userId="c4bccdfe-e27f-4d4a-b129-c4d717a25bc2" providerId="ADAL" clId="{28010FBB-444F-487B-8736-23084CF567AC}" dt="2023-06-21T06:42:51.483" v="3127" actId="1076"/>
          <ac:spMkLst>
            <pc:docMk/>
            <pc:sldMk cId="464973382" sldId="350"/>
            <ac:spMk id="101" creationId="{8D5EC5D0-7D64-98A6-7098-419FF89E75B1}"/>
          </ac:spMkLst>
        </pc:spChg>
        <pc:grpChg chg="add mod">
          <ac:chgData name="안재한" userId="c4bccdfe-e27f-4d4a-b129-c4d717a25bc2" providerId="ADAL" clId="{28010FBB-444F-487B-8736-23084CF567AC}" dt="2023-06-21T06:42:21.516" v="3118" actId="1076"/>
          <ac:grpSpMkLst>
            <pc:docMk/>
            <pc:sldMk cId="464973382" sldId="350"/>
            <ac:grpSpMk id="85" creationId="{CDC2BC89-7553-B63E-0C6B-7CFBC2F36721}"/>
          </ac:grpSpMkLst>
        </pc:grpChg>
        <pc:grpChg chg="add del mod">
          <ac:chgData name="안재한" userId="c4bccdfe-e27f-4d4a-b129-c4d717a25bc2" providerId="ADAL" clId="{28010FBB-444F-487B-8736-23084CF567AC}" dt="2023-06-21T06:29:06.980" v="3095" actId="165"/>
          <ac:grpSpMkLst>
            <pc:docMk/>
            <pc:sldMk cId="464973382" sldId="350"/>
            <ac:grpSpMk id="92" creationId="{E74A7865-02D1-33D4-ED88-6C765D4601CF}"/>
          </ac:grpSpMkLst>
        </pc:grpChg>
        <pc:grpChg chg="add del mod">
          <ac:chgData name="안재한" userId="c4bccdfe-e27f-4d4a-b129-c4d717a25bc2" providerId="ADAL" clId="{28010FBB-444F-487B-8736-23084CF567AC}" dt="2023-06-21T06:39:55.411" v="3107" actId="165"/>
          <ac:grpSpMkLst>
            <pc:docMk/>
            <pc:sldMk cId="464973382" sldId="350"/>
            <ac:grpSpMk id="97" creationId="{AF4339C4-A555-9FBB-133E-306479FD5050}"/>
          </ac:grpSpMkLst>
        </pc:grpChg>
        <pc:picChg chg="add mod">
          <ac:chgData name="안재한" userId="c4bccdfe-e27f-4d4a-b129-c4d717a25bc2" providerId="ADAL" clId="{28010FBB-444F-487B-8736-23084CF567AC}" dt="2023-06-21T07:42:11.950" v="3523" actId="1076"/>
          <ac:picMkLst>
            <pc:docMk/>
            <pc:sldMk cId="464973382" sldId="350"/>
            <ac:picMk id="91" creationId="{4BCD13B7-14DF-A178-37A4-4F0CD401C1A2}"/>
          </ac:picMkLst>
        </pc:picChg>
        <pc:cxnChg chg="add mod">
          <ac:chgData name="안재한" userId="c4bccdfe-e27f-4d4a-b129-c4d717a25bc2" providerId="ADAL" clId="{28010FBB-444F-487B-8736-23084CF567AC}" dt="2023-06-21T06:42:21.516" v="3118" actId="1076"/>
          <ac:cxnSpMkLst>
            <pc:docMk/>
            <pc:sldMk cId="464973382" sldId="350"/>
            <ac:cxnSpMk id="14" creationId="{135A7709-2BC4-1218-A8B9-B207472B5B83}"/>
          </ac:cxnSpMkLst>
        </pc:cxnChg>
        <pc:cxnChg chg="add mod">
          <ac:chgData name="안재한" userId="c4bccdfe-e27f-4d4a-b129-c4d717a25bc2" providerId="ADAL" clId="{28010FBB-444F-487B-8736-23084CF567AC}" dt="2023-06-21T06:42:21.516" v="3118" actId="1076"/>
          <ac:cxnSpMkLst>
            <pc:docMk/>
            <pc:sldMk cId="464973382" sldId="350"/>
            <ac:cxnSpMk id="15" creationId="{C49E0EA8-7F70-FB66-9DE5-AB1A5E162C5B}"/>
          </ac:cxnSpMkLst>
        </pc:cxnChg>
        <pc:cxnChg chg="add mod">
          <ac:chgData name="안재한" userId="c4bccdfe-e27f-4d4a-b129-c4d717a25bc2" providerId="ADAL" clId="{28010FBB-444F-487B-8736-23084CF567AC}" dt="2023-06-21T06:42:21.516" v="3118" actId="1076"/>
          <ac:cxnSpMkLst>
            <pc:docMk/>
            <pc:sldMk cId="464973382" sldId="350"/>
            <ac:cxnSpMk id="48" creationId="{1AF11EF6-6F12-C450-220D-F70491BC5CCF}"/>
          </ac:cxnSpMkLst>
        </pc:cxnChg>
        <pc:cxnChg chg="add del mod">
          <ac:chgData name="안재한" userId="c4bccdfe-e27f-4d4a-b129-c4d717a25bc2" providerId="ADAL" clId="{28010FBB-444F-487B-8736-23084CF567AC}" dt="2023-06-21T06:05:26.508" v="2902"/>
          <ac:cxnSpMkLst>
            <pc:docMk/>
            <pc:sldMk cId="464973382" sldId="350"/>
            <ac:cxnSpMk id="49" creationId="{29B7E963-E33C-5E27-9C81-F743DF33332F}"/>
          </ac:cxnSpMkLst>
        </pc:cxnChg>
        <pc:cxnChg chg="add mod">
          <ac:chgData name="안재한" userId="c4bccdfe-e27f-4d4a-b129-c4d717a25bc2" providerId="ADAL" clId="{28010FBB-444F-487B-8736-23084CF567AC}" dt="2023-06-21T06:42:21.516" v="3118" actId="1076"/>
          <ac:cxnSpMkLst>
            <pc:docMk/>
            <pc:sldMk cId="464973382" sldId="350"/>
            <ac:cxnSpMk id="50" creationId="{7CA9019F-512B-1428-C538-3E4ADB029A6F}"/>
          </ac:cxnSpMkLst>
        </pc:cxnChg>
        <pc:cxnChg chg="add del mod">
          <ac:chgData name="안재한" userId="c4bccdfe-e27f-4d4a-b129-c4d717a25bc2" providerId="ADAL" clId="{28010FBB-444F-487B-8736-23084CF567AC}" dt="2023-06-21T06:12:37.259" v="3021" actId="478"/>
          <ac:cxnSpMkLst>
            <pc:docMk/>
            <pc:sldMk cId="464973382" sldId="350"/>
            <ac:cxnSpMk id="60" creationId="{41FB21E6-D3EF-D8F8-EAD1-BD21427DA3D3}"/>
          </ac:cxnSpMkLst>
        </pc:cxnChg>
      </pc:sldChg>
      <pc:sldChg chg="addSp modSp mod modNotesTx">
        <pc:chgData name="안재한" userId="c4bccdfe-e27f-4d4a-b129-c4d717a25bc2" providerId="ADAL" clId="{28010FBB-444F-487B-8736-23084CF567AC}" dt="2023-06-21T07:44:05.259" v="3764" actId="20577"/>
        <pc:sldMkLst>
          <pc:docMk/>
          <pc:sldMk cId="1358092865" sldId="351"/>
        </pc:sldMkLst>
        <pc:spChg chg="mod">
          <ac:chgData name="안재한" userId="c4bccdfe-e27f-4d4a-b129-c4d717a25bc2" providerId="ADAL" clId="{28010FBB-444F-487B-8736-23084CF567AC}" dt="2023-06-21T04:29:51.882" v="55" actId="404"/>
          <ac:spMkLst>
            <pc:docMk/>
            <pc:sldMk cId="1358092865" sldId="351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7:44:05.259" v="3764" actId="20577"/>
          <ac:spMkLst>
            <pc:docMk/>
            <pc:sldMk cId="1358092865" sldId="351"/>
            <ac:spMk id="3" creationId="{912F9E33-1E20-7A9A-A801-3ACD8B2EEC70}"/>
          </ac:spMkLst>
        </pc:spChg>
        <pc:picChg chg="add mod">
          <ac:chgData name="안재한" userId="c4bccdfe-e27f-4d4a-b129-c4d717a25bc2" providerId="ADAL" clId="{28010FBB-444F-487B-8736-23084CF567AC}" dt="2023-06-21T07:39:26.482" v="3401" actId="1076"/>
          <ac:picMkLst>
            <pc:docMk/>
            <pc:sldMk cId="1358092865" sldId="351"/>
            <ac:picMk id="5" creationId="{4CD9BD45-AA22-17F6-0058-C28511F69595}"/>
          </ac:picMkLst>
        </pc:picChg>
        <pc:picChg chg="add mod modCrop">
          <ac:chgData name="안재한" userId="c4bccdfe-e27f-4d4a-b129-c4d717a25bc2" providerId="ADAL" clId="{28010FBB-444F-487B-8736-23084CF567AC}" dt="2023-06-21T07:39:21.513" v="3400" actId="1076"/>
          <ac:picMkLst>
            <pc:docMk/>
            <pc:sldMk cId="1358092865" sldId="351"/>
            <ac:picMk id="6" creationId="{2162C9CA-325D-F793-3D86-EE90E9609FA9}"/>
          </ac:picMkLst>
        </pc:picChg>
      </pc:sldChg>
      <pc:sldChg chg="addSp modSp add mod">
        <pc:chgData name="안재한" userId="c4bccdfe-e27f-4d4a-b129-c4d717a25bc2" providerId="ADAL" clId="{28010FBB-444F-487B-8736-23084CF567AC}" dt="2023-06-21T07:52:15.567" v="4350" actId="27636"/>
        <pc:sldMkLst>
          <pc:docMk/>
          <pc:sldMk cId="1163504483" sldId="352"/>
        </pc:sldMkLst>
        <pc:spChg chg="mod">
          <ac:chgData name="안재한" userId="c4bccdfe-e27f-4d4a-b129-c4d717a25bc2" providerId="ADAL" clId="{28010FBB-444F-487B-8736-23084CF567AC}" dt="2023-06-21T07:52:15.567" v="4350" actId="27636"/>
          <ac:spMkLst>
            <pc:docMk/>
            <pc:sldMk cId="1163504483" sldId="352"/>
            <ac:spMk id="3" creationId="{912F9E33-1E20-7A9A-A801-3ACD8B2EEC70}"/>
          </ac:spMkLst>
        </pc:spChg>
        <pc:picChg chg="add mod">
          <ac:chgData name="안재한" userId="c4bccdfe-e27f-4d4a-b129-c4d717a25bc2" providerId="ADAL" clId="{28010FBB-444F-487B-8736-23084CF567AC}" dt="2023-06-21T07:45:03.453" v="3765" actId="1076"/>
          <ac:picMkLst>
            <pc:docMk/>
            <pc:sldMk cId="1163504483" sldId="352"/>
            <ac:picMk id="5" creationId="{B13A1BED-81B4-29D2-3FD7-924EAB023E42}"/>
          </ac:picMkLst>
        </pc:picChg>
      </pc:sldChg>
      <pc:sldChg chg="del">
        <pc:chgData name="안재한" userId="c4bccdfe-e27f-4d4a-b129-c4d717a25bc2" providerId="ADAL" clId="{28010FBB-444F-487B-8736-23084CF567AC}" dt="2023-06-21T04:30:10.233" v="57" actId="47"/>
        <pc:sldMkLst>
          <pc:docMk/>
          <pc:sldMk cId="3026001392" sldId="352"/>
        </pc:sldMkLst>
      </pc:sldChg>
      <pc:sldChg chg="del">
        <pc:chgData name="안재한" userId="c4bccdfe-e27f-4d4a-b129-c4d717a25bc2" providerId="ADAL" clId="{28010FBB-444F-487B-8736-23084CF567AC}" dt="2023-06-21T04:30:10.885" v="58" actId="47"/>
        <pc:sldMkLst>
          <pc:docMk/>
          <pc:sldMk cId="2901108631" sldId="353"/>
        </pc:sldMkLst>
      </pc:sldChg>
      <pc:sldChg chg="modSp add mod modNotesTx">
        <pc:chgData name="안재한" userId="c4bccdfe-e27f-4d4a-b129-c4d717a25bc2" providerId="ADAL" clId="{28010FBB-444F-487B-8736-23084CF567AC}" dt="2023-06-21T08:00:29.298" v="5243" actId="5793"/>
        <pc:sldMkLst>
          <pc:docMk/>
          <pc:sldMk cId="3446075398" sldId="353"/>
        </pc:sldMkLst>
        <pc:spChg chg="mod">
          <ac:chgData name="안재한" userId="c4bccdfe-e27f-4d4a-b129-c4d717a25bc2" providerId="ADAL" clId="{28010FBB-444F-487B-8736-23084CF567AC}" dt="2023-06-21T08:00:29.298" v="5243" actId="5793"/>
          <ac:spMkLst>
            <pc:docMk/>
            <pc:sldMk cId="3446075398" sldId="353"/>
            <ac:spMk id="3" creationId="{912F9E33-1E20-7A9A-A801-3ACD8B2EEC70}"/>
          </ac:spMkLst>
        </pc:spChg>
      </pc:sldChg>
      <pc:sldChg chg="modSp add mod">
        <pc:chgData name="안재한" userId="c4bccdfe-e27f-4d4a-b129-c4d717a25bc2" providerId="ADAL" clId="{28010FBB-444F-487B-8736-23084CF567AC}" dt="2023-06-21T05:31:19.197" v="2556" actId="113"/>
        <pc:sldMkLst>
          <pc:docMk/>
          <pc:sldMk cId="517841326" sldId="354"/>
        </pc:sldMkLst>
        <pc:spChg chg="mod">
          <ac:chgData name="안재한" userId="c4bccdfe-e27f-4d4a-b129-c4d717a25bc2" providerId="ADAL" clId="{28010FBB-444F-487B-8736-23084CF567AC}" dt="2023-06-21T05:31:19.197" v="2556" actId="113"/>
          <ac:spMkLst>
            <pc:docMk/>
            <pc:sldMk cId="517841326" sldId="354"/>
            <ac:spMk id="3" creationId="{912F9E33-1E20-7A9A-A801-3ACD8B2EEC70}"/>
          </ac:spMkLst>
        </pc:spChg>
      </pc:sldChg>
      <pc:sldChg chg="del">
        <pc:chgData name="안재한" userId="c4bccdfe-e27f-4d4a-b129-c4d717a25bc2" providerId="ADAL" clId="{28010FBB-444F-487B-8736-23084CF567AC}" dt="2023-06-21T04:30:12.592" v="59" actId="47"/>
        <pc:sldMkLst>
          <pc:docMk/>
          <pc:sldMk cId="2371499194" sldId="354"/>
        </pc:sldMkLst>
      </pc:sldChg>
      <pc:sldChg chg="del">
        <pc:chgData name="안재한" userId="c4bccdfe-e27f-4d4a-b129-c4d717a25bc2" providerId="ADAL" clId="{28010FBB-444F-487B-8736-23084CF567AC}" dt="2023-06-21T04:30:13.603" v="60" actId="47"/>
        <pc:sldMkLst>
          <pc:docMk/>
          <pc:sldMk cId="1317210006" sldId="355"/>
        </pc:sldMkLst>
      </pc:sldChg>
      <pc:sldChg chg="addSp delSp modSp add mod modNotesTx">
        <pc:chgData name="안재한" userId="c4bccdfe-e27f-4d4a-b129-c4d717a25bc2" providerId="ADAL" clId="{28010FBB-444F-487B-8736-23084CF567AC}" dt="2023-06-21T08:12:07.830" v="6028" actId="20577"/>
        <pc:sldMkLst>
          <pc:docMk/>
          <pc:sldMk cId="2723781641" sldId="355"/>
        </pc:sldMkLst>
        <pc:spChg chg="mod">
          <ac:chgData name="안재한" userId="c4bccdfe-e27f-4d4a-b129-c4d717a25bc2" providerId="ADAL" clId="{28010FBB-444F-487B-8736-23084CF567AC}" dt="2023-06-21T04:32:04.700" v="72" actId="404"/>
          <ac:spMkLst>
            <pc:docMk/>
            <pc:sldMk cId="2723781641" sldId="355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8:12:07.830" v="6028" actId="20577"/>
          <ac:spMkLst>
            <pc:docMk/>
            <pc:sldMk cId="2723781641" sldId="355"/>
            <ac:spMk id="3" creationId="{912F9E33-1E20-7A9A-A801-3ACD8B2EEC70}"/>
          </ac:spMkLst>
        </pc:spChg>
        <pc:spChg chg="add del">
          <ac:chgData name="안재한" userId="c4bccdfe-e27f-4d4a-b129-c4d717a25bc2" providerId="ADAL" clId="{28010FBB-444F-487B-8736-23084CF567AC}" dt="2023-06-21T04:32:26.609" v="74" actId="22"/>
          <ac:spMkLst>
            <pc:docMk/>
            <pc:sldMk cId="2723781641" sldId="355"/>
            <ac:spMk id="5" creationId="{B4F4828F-B24C-7EBD-B67C-75E52699B68F}"/>
          </ac:spMkLst>
        </pc:spChg>
        <pc:picChg chg="add mod modCrop">
          <ac:chgData name="안재한" userId="c4bccdfe-e27f-4d4a-b129-c4d717a25bc2" providerId="ADAL" clId="{28010FBB-444F-487B-8736-23084CF567AC}" dt="2023-06-21T08:02:15.374" v="5281" actId="1076"/>
          <ac:picMkLst>
            <pc:docMk/>
            <pc:sldMk cId="2723781641" sldId="355"/>
            <ac:picMk id="7" creationId="{1A681D1A-A5A8-263A-DBD9-C69A344915AD}"/>
          </ac:picMkLst>
        </pc:picChg>
      </pc:sldChg>
      <pc:sldChg chg="addSp modSp add del mod">
        <pc:chgData name="안재한" userId="c4bccdfe-e27f-4d4a-b129-c4d717a25bc2" providerId="ADAL" clId="{28010FBB-444F-487B-8736-23084CF567AC}" dt="2023-06-21T08:15:07.051" v="6029" actId="47"/>
        <pc:sldMkLst>
          <pc:docMk/>
          <pc:sldMk cId="1552064148" sldId="356"/>
        </pc:sldMkLst>
        <pc:spChg chg="mod">
          <ac:chgData name="안재한" userId="c4bccdfe-e27f-4d4a-b129-c4d717a25bc2" providerId="ADAL" clId="{28010FBB-444F-487B-8736-23084CF567AC}" dt="2023-06-21T05:03:51.918" v="1315" actId="20577"/>
          <ac:spMkLst>
            <pc:docMk/>
            <pc:sldMk cId="1552064148" sldId="356"/>
            <ac:spMk id="3" creationId="{912F9E33-1E20-7A9A-A801-3ACD8B2EEC70}"/>
          </ac:spMkLst>
        </pc:spChg>
        <pc:picChg chg="add mod">
          <ac:chgData name="안재한" userId="c4bccdfe-e27f-4d4a-b129-c4d717a25bc2" providerId="ADAL" clId="{28010FBB-444F-487B-8736-23084CF567AC}" dt="2023-06-21T04:55:15.150" v="1281" actId="1076"/>
          <ac:picMkLst>
            <pc:docMk/>
            <pc:sldMk cId="1552064148" sldId="356"/>
            <ac:picMk id="5" creationId="{60F84C47-FCC7-3BFC-CFC9-E424CE4B958C}"/>
          </ac:picMkLst>
        </pc:picChg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1579674778" sldId="356"/>
        </pc:sldMkLst>
      </pc:sldChg>
      <pc:sldChg chg="addSp modSp add mod modNotesTx">
        <pc:chgData name="안재한" userId="c4bccdfe-e27f-4d4a-b129-c4d717a25bc2" providerId="ADAL" clId="{28010FBB-444F-487B-8736-23084CF567AC}" dt="2023-06-21T08:31:09.095" v="7226" actId="20577"/>
        <pc:sldMkLst>
          <pc:docMk/>
          <pc:sldMk cId="677854919" sldId="357"/>
        </pc:sldMkLst>
        <pc:spChg chg="mod">
          <ac:chgData name="안재한" userId="c4bccdfe-e27f-4d4a-b129-c4d717a25bc2" providerId="ADAL" clId="{28010FBB-444F-487B-8736-23084CF567AC}" dt="2023-06-21T04:33:35.207" v="81" actId="404"/>
          <ac:spMkLst>
            <pc:docMk/>
            <pc:sldMk cId="677854919" sldId="357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8:31:09.095" v="7226" actId="20577"/>
          <ac:spMkLst>
            <pc:docMk/>
            <pc:sldMk cId="677854919" sldId="357"/>
            <ac:spMk id="3" creationId="{912F9E33-1E20-7A9A-A801-3ACD8B2EEC70}"/>
          </ac:spMkLst>
        </pc:spChg>
        <pc:picChg chg="add mod modCrop">
          <ac:chgData name="안재한" userId="c4bccdfe-e27f-4d4a-b129-c4d717a25bc2" providerId="ADAL" clId="{28010FBB-444F-487B-8736-23084CF567AC}" dt="2023-06-21T08:28:39.887" v="6967" actId="1076"/>
          <ac:picMkLst>
            <pc:docMk/>
            <pc:sldMk cId="677854919" sldId="357"/>
            <ac:picMk id="5" creationId="{8CF0C340-FA9B-3962-5F98-30CA993E62B0}"/>
          </ac:picMkLst>
        </pc:picChg>
        <pc:picChg chg="add mod">
          <ac:chgData name="안재한" userId="c4bccdfe-e27f-4d4a-b129-c4d717a25bc2" providerId="ADAL" clId="{28010FBB-444F-487B-8736-23084CF567AC}" dt="2023-06-21T08:28:45.664" v="6968" actId="1076"/>
          <ac:picMkLst>
            <pc:docMk/>
            <pc:sldMk cId="677854919" sldId="357"/>
            <ac:picMk id="6" creationId="{F241755D-5A81-10F9-B1B2-56FA96D325A4}"/>
          </ac:picMkLst>
        </pc:picChg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1920098251" sldId="357"/>
        </pc:sldMkLst>
      </pc:sldChg>
      <pc:sldChg chg="add del">
        <pc:chgData name="안재한" userId="c4bccdfe-e27f-4d4a-b129-c4d717a25bc2" providerId="ADAL" clId="{28010FBB-444F-487B-8736-23084CF567AC}" dt="2023-06-21T04:33:42.892" v="85" actId="47"/>
        <pc:sldMkLst>
          <pc:docMk/>
          <pc:sldMk cId="1730735237" sldId="358"/>
        </pc:sldMkLst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2871223691" sldId="358"/>
        </pc:sldMkLst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1310969167" sldId="359"/>
        </pc:sldMkLst>
      </pc:sldChg>
      <pc:sldChg chg="add del">
        <pc:chgData name="안재한" userId="c4bccdfe-e27f-4d4a-b129-c4d717a25bc2" providerId="ADAL" clId="{28010FBB-444F-487B-8736-23084CF567AC}" dt="2023-06-21T04:33:42.892" v="85" actId="47"/>
        <pc:sldMkLst>
          <pc:docMk/>
          <pc:sldMk cId="3784663631" sldId="359"/>
        </pc:sldMkLst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1721037026" sldId="360"/>
        </pc:sldMkLst>
      </pc:sldChg>
      <pc:sldChg chg="add del">
        <pc:chgData name="안재한" userId="c4bccdfe-e27f-4d4a-b129-c4d717a25bc2" providerId="ADAL" clId="{28010FBB-444F-487B-8736-23084CF567AC}" dt="2023-06-21T04:33:42.892" v="85" actId="47"/>
        <pc:sldMkLst>
          <pc:docMk/>
          <pc:sldMk cId="3757765133" sldId="360"/>
        </pc:sldMkLst>
      </pc:sldChg>
      <pc:sldChg chg="addSp delSp modSp add mod modNotesTx">
        <pc:chgData name="안재한" userId="c4bccdfe-e27f-4d4a-b129-c4d717a25bc2" providerId="ADAL" clId="{28010FBB-444F-487B-8736-23084CF567AC}" dt="2023-06-21T08:47:33.512" v="8211" actId="1076"/>
        <pc:sldMkLst>
          <pc:docMk/>
          <pc:sldMk cId="3278393001" sldId="361"/>
        </pc:sldMkLst>
        <pc:spChg chg="mod">
          <ac:chgData name="안재한" userId="c4bccdfe-e27f-4d4a-b129-c4d717a25bc2" providerId="ADAL" clId="{28010FBB-444F-487B-8736-23084CF567AC}" dt="2023-06-21T08:47:28.302" v="8210" actId="6549"/>
          <ac:spMkLst>
            <pc:docMk/>
            <pc:sldMk cId="3278393001" sldId="361"/>
            <ac:spMk id="3" creationId="{912F9E33-1E20-7A9A-A801-3ACD8B2EEC70}"/>
          </ac:spMkLst>
        </pc:spChg>
        <pc:picChg chg="add mod modCrop">
          <ac:chgData name="안재한" userId="c4bccdfe-e27f-4d4a-b129-c4d717a25bc2" providerId="ADAL" clId="{28010FBB-444F-487B-8736-23084CF567AC}" dt="2023-06-21T08:47:33.512" v="8211" actId="1076"/>
          <ac:picMkLst>
            <pc:docMk/>
            <pc:sldMk cId="3278393001" sldId="361"/>
            <ac:picMk id="5" creationId="{A97066E8-04D8-E860-2414-4529B6E50A35}"/>
          </ac:picMkLst>
        </pc:picChg>
        <pc:picChg chg="add del">
          <ac:chgData name="안재한" userId="c4bccdfe-e27f-4d4a-b129-c4d717a25bc2" providerId="ADAL" clId="{28010FBB-444F-487B-8736-23084CF567AC}" dt="2023-06-21T05:07:32.456" v="1326" actId="478"/>
          <ac:picMkLst>
            <pc:docMk/>
            <pc:sldMk cId="3278393001" sldId="361"/>
            <ac:picMk id="7" creationId="{6793AF75-B452-88C2-11AD-61C997E2F7A0}"/>
          </ac:picMkLst>
        </pc:picChg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3776035127" sldId="361"/>
        </pc:sldMkLst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489529461" sldId="362"/>
        </pc:sldMkLst>
      </pc:sldChg>
      <pc:sldChg chg="addSp delSp modSp add del mod">
        <pc:chgData name="안재한" userId="c4bccdfe-e27f-4d4a-b129-c4d717a25bc2" providerId="ADAL" clId="{28010FBB-444F-487B-8736-23084CF567AC}" dt="2023-06-21T08:52:04.437" v="8504" actId="47"/>
        <pc:sldMkLst>
          <pc:docMk/>
          <pc:sldMk cId="2964400072" sldId="362"/>
        </pc:sldMkLst>
        <pc:spChg chg="mod">
          <ac:chgData name="안재한" userId="c4bccdfe-e27f-4d4a-b129-c4d717a25bc2" providerId="ADAL" clId="{28010FBB-444F-487B-8736-23084CF567AC}" dt="2023-06-21T04:36:28.110" v="397" actId="20577"/>
          <ac:spMkLst>
            <pc:docMk/>
            <pc:sldMk cId="2964400072" sldId="362"/>
            <ac:spMk id="3" creationId="{912F9E33-1E20-7A9A-A801-3ACD8B2EEC70}"/>
          </ac:spMkLst>
        </pc:spChg>
        <pc:picChg chg="add del">
          <ac:chgData name="안재한" userId="c4bccdfe-e27f-4d4a-b129-c4d717a25bc2" providerId="ADAL" clId="{28010FBB-444F-487B-8736-23084CF567AC}" dt="2023-06-21T05:07:14.070" v="1323" actId="22"/>
          <ac:picMkLst>
            <pc:docMk/>
            <pc:sldMk cId="2964400072" sldId="362"/>
            <ac:picMk id="5" creationId="{05B9F2E9-CBEC-16B3-2024-664F2332CF9E}"/>
          </ac:picMkLst>
        </pc:picChg>
      </pc:sldChg>
      <pc:sldChg chg="del">
        <pc:chgData name="안재한" userId="c4bccdfe-e27f-4d4a-b129-c4d717a25bc2" providerId="ADAL" clId="{28010FBB-444F-487B-8736-23084CF567AC}" dt="2023-06-21T04:30:20.802" v="61" actId="47"/>
        <pc:sldMkLst>
          <pc:docMk/>
          <pc:sldMk cId="2378434594" sldId="363"/>
        </pc:sldMkLst>
      </pc:sldChg>
      <pc:sldChg chg="modSp add mod">
        <pc:chgData name="안재한" userId="c4bccdfe-e27f-4d4a-b129-c4d717a25bc2" providerId="ADAL" clId="{28010FBB-444F-487B-8736-23084CF567AC}" dt="2023-06-21T08:53:31.231" v="8595" actId="6549"/>
        <pc:sldMkLst>
          <pc:docMk/>
          <pc:sldMk cId="2712025241" sldId="363"/>
        </pc:sldMkLst>
        <pc:spChg chg="mod">
          <ac:chgData name="안재한" userId="c4bccdfe-e27f-4d4a-b129-c4d717a25bc2" providerId="ADAL" clId="{28010FBB-444F-487B-8736-23084CF567AC}" dt="2023-06-21T04:39:22.442" v="690" actId="403"/>
          <ac:spMkLst>
            <pc:docMk/>
            <pc:sldMk cId="2712025241" sldId="363"/>
            <ac:spMk id="2" creationId="{EC321B9B-310F-4A11-B75F-6F0AC8F9A748}"/>
          </ac:spMkLst>
        </pc:spChg>
        <pc:spChg chg="mod">
          <ac:chgData name="안재한" userId="c4bccdfe-e27f-4d4a-b129-c4d717a25bc2" providerId="ADAL" clId="{28010FBB-444F-487B-8736-23084CF567AC}" dt="2023-06-21T08:53:31.231" v="8595" actId="6549"/>
          <ac:spMkLst>
            <pc:docMk/>
            <pc:sldMk cId="2712025241" sldId="363"/>
            <ac:spMk id="3" creationId="{912F9E33-1E20-7A9A-A801-3ACD8B2EEC70}"/>
          </ac:spMkLst>
        </pc:spChg>
      </pc:sldChg>
      <pc:sldChg chg="delSp modSp add mod">
        <pc:chgData name="안재한" userId="c4bccdfe-e27f-4d4a-b129-c4d717a25bc2" providerId="ADAL" clId="{28010FBB-444F-487B-8736-23084CF567AC}" dt="2023-06-21T08:52:03.311" v="8503" actId="20577"/>
        <pc:sldMkLst>
          <pc:docMk/>
          <pc:sldMk cId="2389749683" sldId="364"/>
        </pc:sldMkLst>
        <pc:spChg chg="mod">
          <ac:chgData name="안재한" userId="c4bccdfe-e27f-4d4a-b129-c4d717a25bc2" providerId="ADAL" clId="{28010FBB-444F-487B-8736-23084CF567AC}" dt="2023-06-21T08:52:03.311" v="8503" actId="20577"/>
          <ac:spMkLst>
            <pc:docMk/>
            <pc:sldMk cId="2389749683" sldId="364"/>
            <ac:spMk id="3" creationId="{912F9E33-1E20-7A9A-A801-3ACD8B2EEC70}"/>
          </ac:spMkLst>
        </pc:spChg>
        <pc:picChg chg="del">
          <ac:chgData name="안재한" userId="c4bccdfe-e27f-4d4a-b129-c4d717a25bc2" providerId="ADAL" clId="{28010FBB-444F-487B-8736-23084CF567AC}" dt="2023-06-21T05:08:38.696" v="1350" actId="478"/>
          <ac:picMkLst>
            <pc:docMk/>
            <pc:sldMk cId="2389749683" sldId="364"/>
            <ac:picMk id="5" creationId="{A97066E8-04D8-E860-2414-4529B6E50A35}"/>
          </ac:picMkLst>
        </pc:picChg>
        <pc:picChg chg="mod modCrop">
          <ac:chgData name="안재한" userId="c4bccdfe-e27f-4d4a-b129-c4d717a25bc2" providerId="ADAL" clId="{28010FBB-444F-487B-8736-23084CF567AC}" dt="2023-06-21T08:50:00.862" v="8358" actId="1076"/>
          <ac:picMkLst>
            <pc:docMk/>
            <pc:sldMk cId="2389749683" sldId="364"/>
            <ac:picMk id="7" creationId="{6793AF75-B452-88C2-11AD-61C997E2F7A0}"/>
          </ac:picMkLst>
        </pc:picChg>
      </pc:sldChg>
    </pc:docChg>
  </pc:docChgLst>
  <pc:docChgLst>
    <pc:chgData name="안재한" userId="c4bccdfe-e27f-4d4a-b129-c4d717a25bc2" providerId="ADAL" clId="{942BE4E6-6554-4C46-9902-F9215D808E95}"/>
    <pc:docChg chg="undo custSel addSld delSld modSld modNotesMaster">
      <pc:chgData name="안재한" userId="c4bccdfe-e27f-4d4a-b129-c4d717a25bc2" providerId="ADAL" clId="{942BE4E6-6554-4C46-9902-F9215D808E95}" dt="2023-10-25T06:46:29.129" v="6587"/>
      <pc:docMkLst>
        <pc:docMk/>
      </pc:docMkLst>
      <pc:sldChg chg="addSp delSp modSp mod">
        <pc:chgData name="안재한" userId="c4bccdfe-e27f-4d4a-b129-c4d717a25bc2" providerId="ADAL" clId="{942BE4E6-6554-4C46-9902-F9215D808E95}" dt="2023-10-24T07:46:24.699" v="110" actId="14100"/>
        <pc:sldMkLst>
          <pc:docMk/>
          <pc:sldMk cId="351071071" sldId="273"/>
        </pc:sldMkLst>
        <pc:spChg chg="mod">
          <ac:chgData name="안재한" userId="c4bccdfe-e27f-4d4a-b129-c4d717a25bc2" providerId="ADAL" clId="{942BE4E6-6554-4C46-9902-F9215D808E95}" dt="2023-10-24T07:44:02.851" v="27" actId="404"/>
          <ac:spMkLst>
            <pc:docMk/>
            <pc:sldMk cId="351071071" sldId="273"/>
            <ac:spMk id="2" creationId="{00000000-0000-0000-0000-000000000000}"/>
          </ac:spMkLst>
        </pc:spChg>
        <pc:spChg chg="mod">
          <ac:chgData name="안재한" userId="c4bccdfe-e27f-4d4a-b129-c4d717a25bc2" providerId="ADAL" clId="{942BE4E6-6554-4C46-9902-F9215D808E95}" dt="2023-10-24T06:14:22.136" v="7" actId="20577"/>
          <ac:spMkLst>
            <pc:docMk/>
            <pc:sldMk cId="351071071" sldId="273"/>
            <ac:spMk id="3" creationId="{00000000-0000-0000-0000-000000000000}"/>
          </ac:spMkLst>
        </pc:spChg>
        <pc:spChg chg="mod">
          <ac:chgData name="안재한" userId="c4bccdfe-e27f-4d4a-b129-c4d717a25bc2" providerId="ADAL" clId="{942BE4E6-6554-4C46-9902-F9215D808E95}" dt="2023-10-24T07:45:34.070" v="66" actId="20577"/>
          <ac:spMkLst>
            <pc:docMk/>
            <pc:sldMk cId="351071071" sldId="273"/>
            <ac:spMk id="6" creationId="{C467FF0A-6F34-881E-ABD5-E2018E947039}"/>
          </ac:spMkLst>
        </pc:spChg>
        <pc:spChg chg="add del mod">
          <ac:chgData name="안재한" userId="c4bccdfe-e27f-4d4a-b129-c4d717a25bc2" providerId="ADAL" clId="{942BE4E6-6554-4C46-9902-F9215D808E95}" dt="2023-10-24T07:45:44.476" v="72"/>
          <ac:spMkLst>
            <pc:docMk/>
            <pc:sldMk cId="351071071" sldId="273"/>
            <ac:spMk id="8" creationId="{77A0FF79-2903-E3FC-71BC-790863EDD201}"/>
          </ac:spMkLst>
        </pc:spChg>
        <pc:spChg chg="add mod">
          <ac:chgData name="안재한" userId="c4bccdfe-e27f-4d4a-b129-c4d717a25bc2" providerId="ADAL" clId="{942BE4E6-6554-4C46-9902-F9215D808E95}" dt="2023-10-24T07:46:24.699" v="110" actId="14100"/>
          <ac:spMkLst>
            <pc:docMk/>
            <pc:sldMk cId="351071071" sldId="273"/>
            <ac:spMk id="9" creationId="{3718974E-0924-427A-F1CA-B20FB0B75D97}"/>
          </ac:spMkLst>
        </pc:spChg>
        <pc:picChg chg="del">
          <ac:chgData name="안재한" userId="c4bccdfe-e27f-4d4a-b129-c4d717a25bc2" providerId="ADAL" clId="{942BE4E6-6554-4C46-9902-F9215D808E95}" dt="2023-10-24T07:44:12.754" v="28" actId="478"/>
          <ac:picMkLst>
            <pc:docMk/>
            <pc:sldMk cId="351071071" sldId="273"/>
            <ac:picMk id="5" creationId="{10C5C074-AA17-BE56-7E28-B018C29A8A83}"/>
          </ac:picMkLst>
        </pc:picChg>
        <pc:picChg chg="add mod">
          <ac:chgData name="안재한" userId="c4bccdfe-e27f-4d4a-b129-c4d717a25bc2" providerId="ADAL" clId="{942BE4E6-6554-4C46-9902-F9215D808E95}" dt="2023-10-24T07:45:36.662" v="68" actId="1076"/>
          <ac:picMkLst>
            <pc:docMk/>
            <pc:sldMk cId="351071071" sldId="273"/>
            <ac:picMk id="7" creationId="{0885B38B-3B37-C358-D86D-F482C7009BA8}"/>
          </ac:picMkLst>
        </pc:picChg>
      </pc:sldChg>
      <pc:sldChg chg="addSp delSp modSp mod setBg">
        <pc:chgData name="안재한" userId="c4bccdfe-e27f-4d4a-b129-c4d717a25bc2" providerId="ADAL" clId="{942BE4E6-6554-4C46-9902-F9215D808E95}" dt="2023-10-24T07:57:39.270" v="363" actId="26606"/>
        <pc:sldMkLst>
          <pc:docMk/>
          <pc:sldMk cId="2878904398" sldId="349"/>
        </pc:sldMkLst>
        <pc:spChg chg="mod">
          <ac:chgData name="안재한" userId="c4bccdfe-e27f-4d4a-b129-c4d717a25bc2" providerId="ADAL" clId="{942BE4E6-6554-4C46-9902-F9215D808E95}" dt="2023-10-24T07:57:39.270" v="363" actId="26606"/>
          <ac:spMkLst>
            <pc:docMk/>
            <pc:sldMk cId="2878904398" sldId="349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4T07:57:39.270" v="363" actId="26606"/>
          <ac:spMkLst>
            <pc:docMk/>
            <pc:sldMk cId="2878904398" sldId="349"/>
            <ac:spMk id="3" creationId="{912F9E33-1E20-7A9A-A801-3ACD8B2EEC70}"/>
          </ac:spMkLst>
        </pc:spChg>
        <pc:spChg chg="add del">
          <ac:chgData name="안재한" userId="c4bccdfe-e27f-4d4a-b129-c4d717a25bc2" providerId="ADAL" clId="{942BE4E6-6554-4C46-9902-F9215D808E95}" dt="2023-10-24T07:57:39.270" v="363" actId="26606"/>
          <ac:spMkLst>
            <pc:docMk/>
            <pc:sldMk cId="2878904398" sldId="349"/>
            <ac:spMk id="9" creationId="{2B97F24A-32CE-4C1C-A50D-3016B394DCFB}"/>
          </ac:spMkLst>
        </pc:spChg>
        <pc:spChg chg="add del">
          <ac:chgData name="안재한" userId="c4bccdfe-e27f-4d4a-b129-c4d717a25bc2" providerId="ADAL" clId="{942BE4E6-6554-4C46-9902-F9215D808E95}" dt="2023-10-24T07:57:39.270" v="363" actId="26606"/>
          <ac:spMkLst>
            <pc:docMk/>
            <pc:sldMk cId="2878904398" sldId="349"/>
            <ac:spMk id="11" creationId="{CD8B4F24-440B-49E9-B85D-733523DC064B}"/>
          </ac:spMkLst>
        </pc:spChg>
        <pc:picChg chg="add mod">
          <ac:chgData name="안재한" userId="c4bccdfe-e27f-4d4a-b129-c4d717a25bc2" providerId="ADAL" clId="{942BE4E6-6554-4C46-9902-F9215D808E95}" dt="2023-10-24T07:57:39.270" v="363" actId="26606"/>
          <ac:picMkLst>
            <pc:docMk/>
            <pc:sldMk cId="2878904398" sldId="349"/>
            <ac:picMk id="4" creationId="{61102F19-AAC7-84FC-D831-586C3B39770E}"/>
          </ac:picMkLst>
        </pc:picChg>
        <pc:picChg chg="del">
          <ac:chgData name="안재한" userId="c4bccdfe-e27f-4d4a-b129-c4d717a25bc2" providerId="ADAL" clId="{942BE4E6-6554-4C46-9902-F9215D808E95}" dt="2023-10-24T07:56:00.227" v="356" actId="478"/>
          <ac:picMkLst>
            <pc:docMk/>
            <pc:sldMk cId="2878904398" sldId="349"/>
            <ac:picMk id="1026" creationId="{0C024DE0-61D3-E239-1422-6C6E83B1A78B}"/>
          </ac:picMkLst>
        </pc:picChg>
      </pc:sldChg>
      <pc:sldChg chg="modSp mod">
        <pc:chgData name="안재한" userId="c4bccdfe-e27f-4d4a-b129-c4d717a25bc2" providerId="ADAL" clId="{942BE4E6-6554-4C46-9902-F9215D808E95}" dt="2023-10-24T08:53:01.475" v="668" actId="207"/>
        <pc:sldMkLst>
          <pc:docMk/>
          <pc:sldMk cId="464973382" sldId="350"/>
        </pc:sldMkLst>
        <pc:spChg chg="mod">
          <ac:chgData name="안재한" userId="c4bccdfe-e27f-4d4a-b129-c4d717a25bc2" providerId="ADAL" clId="{942BE4E6-6554-4C46-9902-F9215D808E95}" dt="2023-10-24T08:53:01.475" v="668" actId="207"/>
          <ac:spMkLst>
            <pc:docMk/>
            <pc:sldMk cId="464973382" sldId="350"/>
            <ac:spMk id="3" creationId="{912F9E33-1E20-7A9A-A801-3ACD8B2EEC70}"/>
          </ac:spMkLst>
        </pc:spChg>
      </pc:sldChg>
      <pc:sldChg chg="addSp delSp modSp mod modNotesTx">
        <pc:chgData name="안재한" userId="c4bccdfe-e27f-4d4a-b129-c4d717a25bc2" providerId="ADAL" clId="{942BE4E6-6554-4C46-9902-F9215D808E95}" dt="2023-10-25T04:38:29.508" v="1047" actId="1076"/>
        <pc:sldMkLst>
          <pc:docMk/>
          <pc:sldMk cId="1358092865" sldId="351"/>
        </pc:sldMkLst>
        <pc:spChg chg="mod">
          <ac:chgData name="안재한" userId="c4bccdfe-e27f-4d4a-b129-c4d717a25bc2" providerId="ADAL" clId="{942BE4E6-6554-4C46-9902-F9215D808E95}" dt="2023-10-24T07:48:13.466" v="138" actId="6549"/>
          <ac:spMkLst>
            <pc:docMk/>
            <pc:sldMk cId="1358092865" sldId="351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4:37:42.181" v="1038" actId="20577"/>
          <ac:spMkLst>
            <pc:docMk/>
            <pc:sldMk cId="1358092865" sldId="351"/>
            <ac:spMk id="3" creationId="{912F9E33-1E20-7A9A-A801-3ACD8B2EEC70}"/>
          </ac:spMkLst>
        </pc:spChg>
        <pc:spChg chg="del">
          <ac:chgData name="안재한" userId="c4bccdfe-e27f-4d4a-b129-c4d717a25bc2" providerId="ADAL" clId="{942BE4E6-6554-4C46-9902-F9215D808E95}" dt="2023-10-24T07:50:24.802" v="171" actId="478"/>
          <ac:spMkLst>
            <pc:docMk/>
            <pc:sldMk cId="1358092865" sldId="351"/>
            <ac:spMk id="18" creationId="{293909D7-CD81-3A36-AF8C-5647945BF736}"/>
          </ac:spMkLst>
        </pc:spChg>
        <pc:spChg chg="del">
          <ac:chgData name="안재한" userId="c4bccdfe-e27f-4d4a-b129-c4d717a25bc2" providerId="ADAL" clId="{942BE4E6-6554-4C46-9902-F9215D808E95}" dt="2023-10-24T07:50:24.802" v="171" actId="478"/>
          <ac:spMkLst>
            <pc:docMk/>
            <pc:sldMk cId="1358092865" sldId="351"/>
            <ac:spMk id="22" creationId="{BA8538A8-A25E-8B27-4238-4E9DE0DB9175}"/>
          </ac:spMkLst>
        </pc:spChg>
        <pc:picChg chg="add mod">
          <ac:chgData name="안재한" userId="c4bccdfe-e27f-4d4a-b129-c4d717a25bc2" providerId="ADAL" clId="{942BE4E6-6554-4C46-9902-F9215D808E95}" dt="2023-10-25T04:00:51.902" v="802" actId="1076"/>
          <ac:picMkLst>
            <pc:docMk/>
            <pc:sldMk cId="1358092865" sldId="351"/>
            <ac:picMk id="5" creationId="{B13E20CB-AA28-731F-04C8-3E44413EE135}"/>
          </ac:picMkLst>
        </pc:picChg>
        <pc:picChg chg="add mod">
          <ac:chgData name="안재한" userId="c4bccdfe-e27f-4d4a-b129-c4d717a25bc2" providerId="ADAL" clId="{942BE4E6-6554-4C46-9902-F9215D808E95}" dt="2023-10-25T04:38:19.234" v="1044" actId="1076"/>
          <ac:picMkLst>
            <pc:docMk/>
            <pc:sldMk cId="1358092865" sldId="351"/>
            <ac:picMk id="7" creationId="{0959BE5E-F695-D6B4-06A3-586B66366A1C}"/>
          </ac:picMkLst>
        </pc:picChg>
        <pc:picChg chg="del">
          <ac:chgData name="안재한" userId="c4bccdfe-e27f-4d4a-b129-c4d717a25bc2" providerId="ADAL" clId="{942BE4E6-6554-4C46-9902-F9215D808E95}" dt="2023-10-24T07:50:22.930" v="169" actId="478"/>
          <ac:picMkLst>
            <pc:docMk/>
            <pc:sldMk cId="1358092865" sldId="351"/>
            <ac:picMk id="9" creationId="{B941386E-CB56-B858-88E3-144DEB39ED3A}"/>
          </ac:picMkLst>
        </pc:picChg>
        <pc:picChg chg="add mod">
          <ac:chgData name="안재한" userId="c4bccdfe-e27f-4d4a-b129-c4d717a25bc2" providerId="ADAL" clId="{942BE4E6-6554-4C46-9902-F9215D808E95}" dt="2023-10-25T04:38:21.424" v="1045" actId="1076"/>
          <ac:picMkLst>
            <pc:docMk/>
            <pc:sldMk cId="1358092865" sldId="351"/>
            <ac:picMk id="10" creationId="{17DE5FDD-85CD-0F42-30E3-CB37857AA670}"/>
          </ac:picMkLst>
        </pc:picChg>
        <pc:picChg chg="add mod ord modCrop">
          <ac:chgData name="안재한" userId="c4bccdfe-e27f-4d4a-b129-c4d717a25bc2" providerId="ADAL" clId="{942BE4E6-6554-4C46-9902-F9215D808E95}" dt="2023-10-25T04:38:23.902" v="1046" actId="1076"/>
          <ac:picMkLst>
            <pc:docMk/>
            <pc:sldMk cId="1358092865" sldId="351"/>
            <ac:picMk id="12" creationId="{F97DC499-A13E-18B4-D34A-43BC02BA991C}"/>
          </ac:picMkLst>
        </pc:picChg>
        <pc:picChg chg="del">
          <ac:chgData name="안재한" userId="c4bccdfe-e27f-4d4a-b129-c4d717a25bc2" providerId="ADAL" clId="{942BE4E6-6554-4C46-9902-F9215D808E95}" dt="2023-10-24T07:50:23.258" v="170" actId="478"/>
          <ac:picMkLst>
            <pc:docMk/>
            <pc:sldMk cId="1358092865" sldId="351"/>
            <ac:picMk id="13" creationId="{7D6879CD-B77C-F504-1245-F60C75BB56DE}"/>
          </ac:picMkLst>
        </pc:picChg>
        <pc:picChg chg="add mod">
          <ac:chgData name="안재한" userId="c4bccdfe-e27f-4d4a-b129-c4d717a25bc2" providerId="ADAL" clId="{942BE4E6-6554-4C46-9902-F9215D808E95}" dt="2023-10-25T04:38:29.508" v="1047" actId="1076"/>
          <ac:picMkLst>
            <pc:docMk/>
            <pc:sldMk cId="1358092865" sldId="351"/>
            <ac:picMk id="15" creationId="{D27C330E-05D2-9117-D697-2CE087FAFD77}"/>
          </ac:picMkLst>
        </pc:picChg>
        <pc:cxnChg chg="del mod">
          <ac:chgData name="안재한" userId="c4bccdfe-e27f-4d4a-b129-c4d717a25bc2" providerId="ADAL" clId="{942BE4E6-6554-4C46-9902-F9215D808E95}" dt="2023-10-24T07:50:24.802" v="171" actId="478"/>
          <ac:cxnSpMkLst>
            <pc:docMk/>
            <pc:sldMk cId="1358092865" sldId="351"/>
            <ac:cxnSpMk id="20" creationId="{13736FC2-3836-4C30-DB2D-0E9AEA922A33}"/>
          </ac:cxnSpMkLst>
        </pc:cxnChg>
        <pc:cxnChg chg="del">
          <ac:chgData name="안재한" userId="c4bccdfe-e27f-4d4a-b129-c4d717a25bc2" providerId="ADAL" clId="{942BE4E6-6554-4C46-9902-F9215D808E95}" dt="2023-10-24T07:50:24.802" v="171" actId="478"/>
          <ac:cxnSpMkLst>
            <pc:docMk/>
            <pc:sldMk cId="1358092865" sldId="351"/>
            <ac:cxnSpMk id="21" creationId="{5EED137D-57FB-42DE-E8CF-61AAC9DE92FE}"/>
          </ac:cxnSpMkLst>
        </pc:cxnChg>
      </pc:sldChg>
      <pc:sldChg chg="modSp mod">
        <pc:chgData name="안재한" userId="c4bccdfe-e27f-4d4a-b129-c4d717a25bc2" providerId="ADAL" clId="{942BE4E6-6554-4C46-9902-F9215D808E95}" dt="2023-10-25T06:44:56.363" v="6585" actId="20577"/>
        <pc:sldMkLst>
          <pc:docMk/>
          <pc:sldMk cId="2712025241" sldId="363"/>
        </pc:sldMkLst>
        <pc:spChg chg="mod">
          <ac:chgData name="안재한" userId="c4bccdfe-e27f-4d4a-b129-c4d717a25bc2" providerId="ADAL" clId="{942BE4E6-6554-4C46-9902-F9215D808E95}" dt="2023-10-25T06:44:56.363" v="6585" actId="20577"/>
          <ac:spMkLst>
            <pc:docMk/>
            <pc:sldMk cId="2712025241" sldId="363"/>
            <ac:spMk id="3" creationId="{912F9E33-1E20-7A9A-A801-3ACD8B2EEC70}"/>
          </ac:spMkLst>
        </pc:spChg>
      </pc:sldChg>
      <pc:sldChg chg="modSp add del mod">
        <pc:chgData name="안재한" userId="c4bccdfe-e27f-4d4a-b129-c4d717a25bc2" providerId="ADAL" clId="{942BE4E6-6554-4C46-9902-F9215D808E95}" dt="2023-10-24T10:21:57.290" v="707" actId="47"/>
        <pc:sldMkLst>
          <pc:docMk/>
          <pc:sldMk cId="2147679509" sldId="364"/>
        </pc:sldMkLst>
        <pc:spChg chg="mod">
          <ac:chgData name="안재한" userId="c4bccdfe-e27f-4d4a-b129-c4d717a25bc2" providerId="ADAL" clId="{942BE4E6-6554-4C46-9902-F9215D808E95}" dt="2023-10-24T07:50:30.604" v="177" actId="20577"/>
          <ac:spMkLst>
            <pc:docMk/>
            <pc:sldMk cId="2147679509" sldId="364"/>
            <ac:spMk id="3" creationId="{912F9E33-1E20-7A9A-A801-3ACD8B2EEC70}"/>
          </ac:spMkLst>
        </pc:spChg>
      </pc:sldChg>
      <pc:sldChg chg="modSp add del mod">
        <pc:chgData name="안재한" userId="c4bccdfe-e27f-4d4a-b129-c4d717a25bc2" providerId="ADAL" clId="{942BE4E6-6554-4C46-9902-F9215D808E95}" dt="2023-10-24T10:21:59.599" v="708" actId="47"/>
        <pc:sldMkLst>
          <pc:docMk/>
          <pc:sldMk cId="385208002" sldId="365"/>
        </pc:sldMkLst>
        <pc:spChg chg="mod">
          <ac:chgData name="안재한" userId="c4bccdfe-e27f-4d4a-b129-c4d717a25bc2" providerId="ADAL" clId="{942BE4E6-6554-4C46-9902-F9215D808E95}" dt="2023-10-24T07:50:35.059" v="180" actId="20577"/>
          <ac:spMkLst>
            <pc:docMk/>
            <pc:sldMk cId="385208002" sldId="365"/>
            <ac:spMk id="3" creationId="{912F9E33-1E20-7A9A-A801-3ACD8B2EEC70}"/>
          </ac:spMkLst>
        </pc:sp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724152656" sldId="366"/>
        </pc:sldMkLst>
      </pc:sldChg>
      <pc:sldChg chg="addSp modSp add mod modNotesTx">
        <pc:chgData name="안재한" userId="c4bccdfe-e27f-4d4a-b129-c4d717a25bc2" providerId="ADAL" clId="{942BE4E6-6554-4C46-9902-F9215D808E95}" dt="2023-10-25T05:29:50.447" v="3472" actId="20577"/>
        <pc:sldMkLst>
          <pc:docMk/>
          <pc:sldMk cId="3022299123" sldId="366"/>
        </pc:sldMkLst>
        <pc:spChg chg="mod">
          <ac:chgData name="안재한" userId="c4bccdfe-e27f-4d4a-b129-c4d717a25bc2" providerId="ADAL" clId="{942BE4E6-6554-4C46-9902-F9215D808E95}" dt="2023-10-24T07:52:33.194" v="295" actId="20577"/>
          <ac:spMkLst>
            <pc:docMk/>
            <pc:sldMk cId="3022299123" sldId="366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4:59:50.410" v="1717" actId="20577"/>
          <ac:spMkLst>
            <pc:docMk/>
            <pc:sldMk cId="3022299123" sldId="366"/>
            <ac:spMk id="3" creationId="{912F9E33-1E20-7A9A-A801-3ACD8B2EEC70}"/>
          </ac:spMkLst>
        </pc:spChg>
        <pc:picChg chg="add mod">
          <ac:chgData name="안재한" userId="c4bccdfe-e27f-4d4a-b129-c4d717a25bc2" providerId="ADAL" clId="{942BE4E6-6554-4C46-9902-F9215D808E95}" dt="2023-10-25T04:59:52.312" v="1718" actId="1076"/>
          <ac:picMkLst>
            <pc:docMk/>
            <pc:sldMk cId="3022299123" sldId="366"/>
            <ac:picMk id="5" creationId="{9522B306-5DFA-10BD-7325-6C3FAD82802E}"/>
          </ac:picMkLst>
        </pc:picChg>
      </pc:sldChg>
      <pc:sldChg chg="addSp modSp add mod modNotesTx">
        <pc:chgData name="안재한" userId="c4bccdfe-e27f-4d4a-b129-c4d717a25bc2" providerId="ADAL" clId="{942BE4E6-6554-4C46-9902-F9215D808E95}" dt="2023-10-25T05:18:21.748" v="2614" actId="5793"/>
        <pc:sldMkLst>
          <pc:docMk/>
          <pc:sldMk cId="1404016297" sldId="367"/>
        </pc:sldMkLst>
        <pc:spChg chg="mod">
          <ac:chgData name="안재한" userId="c4bccdfe-e27f-4d4a-b129-c4d717a25bc2" providerId="ADAL" clId="{942BE4E6-6554-4C46-9902-F9215D808E95}" dt="2023-10-24T07:52:38.507" v="301" actId="20577"/>
          <ac:spMkLst>
            <pc:docMk/>
            <pc:sldMk cId="1404016297" sldId="367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5:11:27.301" v="2059" actId="20577"/>
          <ac:spMkLst>
            <pc:docMk/>
            <pc:sldMk cId="1404016297" sldId="367"/>
            <ac:spMk id="3" creationId="{912F9E33-1E20-7A9A-A801-3ACD8B2EEC70}"/>
          </ac:spMkLst>
        </pc:spChg>
        <pc:picChg chg="add mod modCrop">
          <ac:chgData name="안재한" userId="c4bccdfe-e27f-4d4a-b129-c4d717a25bc2" providerId="ADAL" clId="{942BE4E6-6554-4C46-9902-F9215D808E95}" dt="2023-10-25T05:04:04.993" v="1778" actId="1076"/>
          <ac:picMkLst>
            <pc:docMk/>
            <pc:sldMk cId="1404016297" sldId="367"/>
            <ac:picMk id="5" creationId="{2F0463EA-B4AF-106B-2948-9FF9C5BBB52F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3295748324" sldId="367"/>
        </pc:sldMkLst>
      </pc:sldChg>
      <pc:sldChg chg="addSp modSp add mod modNotesTx">
        <pc:chgData name="안재한" userId="c4bccdfe-e27f-4d4a-b129-c4d717a25bc2" providerId="ADAL" clId="{942BE4E6-6554-4C46-9902-F9215D808E95}" dt="2023-10-25T06:15:37.061" v="5397" actId="20577"/>
        <pc:sldMkLst>
          <pc:docMk/>
          <pc:sldMk cId="2297009692" sldId="368"/>
        </pc:sldMkLst>
        <pc:spChg chg="mod">
          <ac:chgData name="안재한" userId="c4bccdfe-e27f-4d4a-b129-c4d717a25bc2" providerId="ADAL" clId="{942BE4E6-6554-4C46-9902-F9215D808E95}" dt="2023-10-24T07:52:23.341" v="291" actId="6549"/>
          <ac:spMkLst>
            <pc:docMk/>
            <pc:sldMk cId="2297009692" sldId="368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5:24:25.816" v="2831" actId="20577"/>
          <ac:spMkLst>
            <pc:docMk/>
            <pc:sldMk cId="2297009692" sldId="368"/>
            <ac:spMk id="3" creationId="{912F9E33-1E20-7A9A-A801-3ACD8B2EEC70}"/>
          </ac:spMkLst>
        </pc:spChg>
        <pc:picChg chg="add mod">
          <ac:chgData name="안재한" userId="c4bccdfe-e27f-4d4a-b129-c4d717a25bc2" providerId="ADAL" clId="{942BE4E6-6554-4C46-9902-F9215D808E95}" dt="2023-10-25T05:24:13.272" v="2783" actId="1076"/>
          <ac:picMkLst>
            <pc:docMk/>
            <pc:sldMk cId="2297009692" sldId="368"/>
            <ac:picMk id="5" creationId="{EB8A83A8-874C-4614-F8FA-111B654B3D88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2752574162" sldId="368"/>
        </pc:sldMkLst>
      </pc:sldChg>
      <pc:sldChg chg="addSp delSp modSp add mod modNotesTx">
        <pc:chgData name="안재한" userId="c4bccdfe-e27f-4d4a-b129-c4d717a25bc2" providerId="ADAL" clId="{942BE4E6-6554-4C46-9902-F9215D808E95}" dt="2023-10-25T06:12:32.768" v="5274" actId="20577"/>
        <pc:sldMkLst>
          <pc:docMk/>
          <pc:sldMk cId="2966680107" sldId="369"/>
        </pc:sldMkLst>
        <pc:spChg chg="mod">
          <ac:chgData name="안재한" userId="c4bccdfe-e27f-4d4a-b129-c4d717a25bc2" providerId="ADAL" clId="{942BE4E6-6554-4C46-9902-F9215D808E95}" dt="2023-10-24T07:53:23.658" v="325" actId="20577"/>
          <ac:spMkLst>
            <pc:docMk/>
            <pc:sldMk cId="2966680107" sldId="369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5:53:40.623" v="4247" actId="6549"/>
          <ac:spMkLst>
            <pc:docMk/>
            <pc:sldMk cId="2966680107" sldId="369"/>
            <ac:spMk id="3" creationId="{912F9E33-1E20-7A9A-A801-3ACD8B2EEC70}"/>
          </ac:spMkLst>
        </pc:spChg>
        <pc:spChg chg="add del mod">
          <ac:chgData name="안재한" userId="c4bccdfe-e27f-4d4a-b129-c4d717a25bc2" providerId="ADAL" clId="{942BE4E6-6554-4C46-9902-F9215D808E95}" dt="2023-10-25T05:39:59.192" v="3863" actId="22"/>
          <ac:spMkLst>
            <pc:docMk/>
            <pc:sldMk cId="2966680107" sldId="369"/>
            <ac:spMk id="7" creationId="{AE395647-DC49-9594-C481-D7566AA732EE}"/>
          </ac:spMkLst>
        </pc:spChg>
        <pc:picChg chg="add mod">
          <ac:chgData name="안재한" userId="c4bccdfe-e27f-4d4a-b129-c4d717a25bc2" providerId="ADAL" clId="{942BE4E6-6554-4C46-9902-F9215D808E95}" dt="2023-10-25T05:43:06.741" v="3921" actId="1076"/>
          <ac:picMkLst>
            <pc:docMk/>
            <pc:sldMk cId="2966680107" sldId="369"/>
            <ac:picMk id="5" creationId="{2102DA14-8EA2-A7C9-F282-0CD1D4CEAFA5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3643361915" sldId="369"/>
        </pc:sldMkLst>
      </pc:sldChg>
      <pc:sldChg chg="addSp delSp modSp add mod modNotesTx">
        <pc:chgData name="안재한" userId="c4bccdfe-e27f-4d4a-b129-c4d717a25bc2" providerId="ADAL" clId="{942BE4E6-6554-4C46-9902-F9215D808E95}" dt="2023-10-25T06:41:15.899" v="6572" actId="20577"/>
        <pc:sldMkLst>
          <pc:docMk/>
          <pc:sldMk cId="80345446" sldId="370"/>
        </pc:sldMkLst>
        <pc:spChg chg="mod">
          <ac:chgData name="안재한" userId="c4bccdfe-e27f-4d4a-b129-c4d717a25bc2" providerId="ADAL" clId="{942BE4E6-6554-4C46-9902-F9215D808E95}" dt="2023-10-24T07:54:36.523" v="334" actId="20577"/>
          <ac:spMkLst>
            <pc:docMk/>
            <pc:sldMk cId="80345446" sldId="370"/>
            <ac:spMk id="2" creationId="{EC321B9B-310F-4A11-B75F-6F0AC8F9A748}"/>
          </ac:spMkLst>
        </pc:spChg>
        <pc:spChg chg="mod">
          <ac:chgData name="안재한" userId="c4bccdfe-e27f-4d4a-b129-c4d717a25bc2" providerId="ADAL" clId="{942BE4E6-6554-4C46-9902-F9215D808E95}" dt="2023-10-25T06:27:37.592" v="5865" actId="20577"/>
          <ac:spMkLst>
            <pc:docMk/>
            <pc:sldMk cId="80345446" sldId="370"/>
            <ac:spMk id="3" creationId="{912F9E33-1E20-7A9A-A801-3ACD8B2EEC70}"/>
          </ac:spMkLst>
        </pc:spChg>
        <pc:spChg chg="add mod">
          <ac:chgData name="안재한" userId="c4bccdfe-e27f-4d4a-b129-c4d717a25bc2" providerId="ADAL" clId="{942BE4E6-6554-4C46-9902-F9215D808E95}" dt="2023-10-25T06:29:17.161" v="5881" actId="1076"/>
          <ac:spMkLst>
            <pc:docMk/>
            <pc:sldMk cId="80345446" sldId="370"/>
            <ac:spMk id="6" creationId="{CB04BA8F-6FD0-2D73-74BB-E758C07718B8}"/>
          </ac:spMkLst>
        </pc:spChg>
        <pc:spChg chg="add mod">
          <ac:chgData name="안재한" userId="c4bccdfe-e27f-4d4a-b129-c4d717a25bc2" providerId="ADAL" clId="{942BE4E6-6554-4C46-9902-F9215D808E95}" dt="2023-10-25T06:29:30.065" v="5884" actId="1076"/>
          <ac:spMkLst>
            <pc:docMk/>
            <pc:sldMk cId="80345446" sldId="370"/>
            <ac:spMk id="7" creationId="{98FFDC23-BFF1-5C77-D332-883738BF11B0}"/>
          </ac:spMkLst>
        </pc:spChg>
        <pc:spChg chg="add del mod">
          <ac:chgData name="안재한" userId="c4bccdfe-e27f-4d4a-b129-c4d717a25bc2" providerId="ADAL" clId="{942BE4E6-6554-4C46-9902-F9215D808E95}" dt="2023-10-25T06:29:34.267" v="5886"/>
          <ac:spMkLst>
            <pc:docMk/>
            <pc:sldMk cId="80345446" sldId="370"/>
            <ac:spMk id="8" creationId="{DE59A1E2-EE8D-2505-307E-1D9135AB4D98}"/>
          </ac:spMkLst>
        </pc:spChg>
        <pc:spChg chg="add mod">
          <ac:chgData name="안재한" userId="c4bccdfe-e27f-4d4a-b129-c4d717a25bc2" providerId="ADAL" clId="{942BE4E6-6554-4C46-9902-F9215D808E95}" dt="2023-10-25T06:29:36.503" v="5887" actId="571"/>
          <ac:spMkLst>
            <pc:docMk/>
            <pc:sldMk cId="80345446" sldId="370"/>
            <ac:spMk id="9" creationId="{650376DE-BC7A-F335-F7C5-BBEA1A4416DD}"/>
          </ac:spMkLst>
        </pc:spChg>
        <pc:picChg chg="add mod modCrop">
          <ac:chgData name="안재한" userId="c4bccdfe-e27f-4d4a-b129-c4d717a25bc2" providerId="ADAL" clId="{942BE4E6-6554-4C46-9902-F9215D808E95}" dt="2023-10-25T06:27:58.384" v="5871" actId="1076"/>
          <ac:picMkLst>
            <pc:docMk/>
            <pc:sldMk cId="80345446" sldId="370"/>
            <ac:picMk id="5" creationId="{C8ACFABB-87DE-0962-A3D0-5D4131ADE95E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524667478" sldId="370"/>
        </pc:sldMkLst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953888913" sldId="371"/>
        </pc:sldMkLst>
      </pc:sldChg>
      <pc:sldChg chg="addSp delSp modSp add del mod">
        <pc:chgData name="안재한" userId="c4bccdfe-e27f-4d4a-b129-c4d717a25bc2" providerId="ADAL" clId="{942BE4E6-6554-4C46-9902-F9215D808E95}" dt="2023-10-25T06:43:56.746" v="6575" actId="47"/>
        <pc:sldMkLst>
          <pc:docMk/>
          <pc:sldMk cId="1049364367" sldId="371"/>
        </pc:sldMkLst>
        <pc:spChg chg="mod">
          <ac:chgData name="안재한" userId="c4bccdfe-e27f-4d4a-b129-c4d717a25bc2" providerId="ADAL" clId="{942BE4E6-6554-4C46-9902-F9215D808E95}" dt="2023-10-24T07:55:54.674" v="355" actId="20577"/>
          <ac:spMkLst>
            <pc:docMk/>
            <pc:sldMk cId="1049364367" sldId="371"/>
            <ac:spMk id="2" creationId="{EC321B9B-310F-4A11-B75F-6F0AC8F9A748}"/>
          </ac:spMkLst>
        </pc:spChg>
        <pc:picChg chg="add del">
          <ac:chgData name="안재한" userId="c4bccdfe-e27f-4d4a-b129-c4d717a25bc2" providerId="ADAL" clId="{942BE4E6-6554-4C46-9902-F9215D808E95}" dt="2023-10-24T10:24:19.401" v="727" actId="22"/>
          <ac:picMkLst>
            <pc:docMk/>
            <pc:sldMk cId="1049364367" sldId="371"/>
            <ac:picMk id="5" creationId="{012DE7F0-C9D4-5EEF-2F35-9A1C07D87F07}"/>
          </ac:picMkLst>
        </pc:picChg>
        <pc:picChg chg="add del">
          <ac:chgData name="안재한" userId="c4bccdfe-e27f-4d4a-b129-c4d717a25bc2" providerId="ADAL" clId="{942BE4E6-6554-4C46-9902-F9215D808E95}" dt="2023-10-24T10:24:26.218" v="731" actId="21"/>
          <ac:picMkLst>
            <pc:docMk/>
            <pc:sldMk cId="1049364367" sldId="371"/>
            <ac:picMk id="7" creationId="{A9A5E794-15AA-AD37-E959-7D5E4E46AFFF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1155151500" sldId="372"/>
        </pc:sldMkLst>
      </pc:sldChg>
      <pc:sldChg chg="delSp modSp add mod">
        <pc:chgData name="안재한" userId="c4bccdfe-e27f-4d4a-b129-c4d717a25bc2" providerId="ADAL" clId="{942BE4E6-6554-4C46-9902-F9215D808E95}" dt="2023-10-24T10:26:15.110" v="752" actId="207"/>
        <pc:sldMkLst>
          <pc:docMk/>
          <pc:sldMk cId="2491158953" sldId="372"/>
        </pc:sldMkLst>
        <pc:spChg chg="mod">
          <ac:chgData name="안재한" userId="c4bccdfe-e27f-4d4a-b129-c4d717a25bc2" providerId="ADAL" clId="{942BE4E6-6554-4C46-9902-F9215D808E95}" dt="2023-10-24T10:26:15.110" v="752" actId="207"/>
          <ac:spMkLst>
            <pc:docMk/>
            <pc:sldMk cId="2491158953" sldId="372"/>
            <ac:spMk id="3" creationId="{912F9E33-1E20-7A9A-A801-3ACD8B2EEC70}"/>
          </ac:spMkLst>
        </pc:spChg>
        <pc:picChg chg="del">
          <ac:chgData name="안재한" userId="c4bccdfe-e27f-4d4a-b129-c4d717a25bc2" providerId="ADAL" clId="{942BE4E6-6554-4C46-9902-F9215D808E95}" dt="2023-10-24T08:01:29.067" v="365" actId="478"/>
          <ac:picMkLst>
            <pc:docMk/>
            <pc:sldMk cId="2491158953" sldId="372"/>
            <ac:picMk id="4" creationId="{61102F19-AAC7-84FC-D831-586C3B39770E}"/>
          </ac:picMkLst>
        </pc:picChg>
      </pc:sldChg>
      <pc:sldChg chg="addSp modSp add del mod">
        <pc:chgData name="안재한" userId="c4bccdfe-e27f-4d4a-b129-c4d717a25bc2" providerId="ADAL" clId="{942BE4E6-6554-4C46-9902-F9215D808E95}" dt="2023-10-25T06:43:31.344" v="6573" actId="47"/>
        <pc:sldMkLst>
          <pc:docMk/>
          <pc:sldMk cId="507082147" sldId="373"/>
        </pc:sldMkLst>
        <pc:spChg chg="mod">
          <ac:chgData name="안재한" userId="c4bccdfe-e27f-4d4a-b129-c4d717a25bc2" providerId="ADAL" clId="{942BE4E6-6554-4C46-9902-F9215D808E95}" dt="2023-10-24T10:23:55.751" v="724" actId="20577"/>
          <ac:spMkLst>
            <pc:docMk/>
            <pc:sldMk cId="507082147" sldId="373"/>
            <ac:spMk id="2" creationId="{EC321B9B-310F-4A11-B75F-6F0AC8F9A748}"/>
          </ac:spMkLst>
        </pc:spChg>
        <pc:picChg chg="add">
          <ac:chgData name="안재한" userId="c4bccdfe-e27f-4d4a-b129-c4d717a25bc2" providerId="ADAL" clId="{942BE4E6-6554-4C46-9902-F9215D808E95}" dt="2023-10-24T10:24:04.164" v="725" actId="22"/>
          <ac:picMkLst>
            <pc:docMk/>
            <pc:sldMk cId="507082147" sldId="373"/>
            <ac:picMk id="5" creationId="{AF1B1D5D-070E-5296-453D-62C6F8B484C0}"/>
          </ac:picMkLst>
        </pc:picChg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3697028109" sldId="373"/>
        </pc:sldMkLst>
      </pc:sldChg>
      <pc:sldChg chg="del">
        <pc:chgData name="안재한" userId="c4bccdfe-e27f-4d4a-b129-c4d717a25bc2" providerId="ADAL" clId="{942BE4E6-6554-4C46-9902-F9215D808E95}" dt="2023-10-24T07:48:42.639" v="139" actId="47"/>
        <pc:sldMkLst>
          <pc:docMk/>
          <pc:sldMk cId="3107410618" sldId="374"/>
        </pc:sldMkLst>
      </pc:sldChg>
      <pc:sldChg chg="addSp delSp modSp add del mod">
        <pc:chgData name="안재한" userId="c4bccdfe-e27f-4d4a-b129-c4d717a25bc2" providerId="ADAL" clId="{942BE4E6-6554-4C46-9902-F9215D808E95}" dt="2023-10-25T06:43:47.431" v="6574" actId="47"/>
        <pc:sldMkLst>
          <pc:docMk/>
          <pc:sldMk cId="3954776359" sldId="374"/>
        </pc:sldMkLst>
        <pc:picChg chg="add mod">
          <ac:chgData name="안재한" userId="c4bccdfe-e27f-4d4a-b129-c4d717a25bc2" providerId="ADAL" clId="{942BE4E6-6554-4C46-9902-F9215D808E95}" dt="2023-10-24T10:24:27.650" v="732"/>
          <ac:picMkLst>
            <pc:docMk/>
            <pc:sldMk cId="3954776359" sldId="374"/>
            <ac:picMk id="4" creationId="{5C0DCA34-61A6-AD1A-0DC5-33BDC0474070}"/>
          </ac:picMkLst>
        </pc:picChg>
        <pc:picChg chg="del">
          <ac:chgData name="안재한" userId="c4bccdfe-e27f-4d4a-b129-c4d717a25bc2" providerId="ADAL" clId="{942BE4E6-6554-4C46-9902-F9215D808E95}" dt="2023-10-24T10:24:24.409" v="730" actId="478"/>
          <ac:picMkLst>
            <pc:docMk/>
            <pc:sldMk cId="3954776359" sldId="374"/>
            <ac:picMk id="5" creationId="{AF1B1D5D-070E-5296-453D-62C6F8B484C0}"/>
          </ac:picMkLst>
        </pc:picChg>
      </pc:sldChg>
      <pc:sldChg chg="add del">
        <pc:chgData name="안재한" userId="c4bccdfe-e27f-4d4a-b129-c4d717a25bc2" providerId="ADAL" clId="{942BE4E6-6554-4C46-9902-F9215D808E95}" dt="2023-10-24T17:00:20.573" v="756" actId="47"/>
        <pc:sldMkLst>
          <pc:docMk/>
          <pc:sldMk cId="2766168966" sldId="375"/>
        </pc:sldMkLst>
      </pc:sldChg>
    </pc:docChg>
  </pc:docChgLst>
  <pc:docChgLst>
    <pc:chgData name="안재한" userId="c4bccdfe-e27f-4d4a-b129-c4d717a25bc2" providerId="ADAL" clId="{D44885E7-4ADA-4702-BFE1-A18F38FD5D98}"/>
    <pc:docChg chg="undo custSel addSld delSld modSld modNotesMaster">
      <pc:chgData name="안재한" userId="c4bccdfe-e27f-4d4a-b129-c4d717a25bc2" providerId="ADAL" clId="{D44885E7-4ADA-4702-BFE1-A18F38FD5D98}" dt="2023-08-09T08:36:09.908" v="7146" actId="20577"/>
      <pc:docMkLst>
        <pc:docMk/>
      </pc:docMkLst>
      <pc:sldChg chg="addSp delSp modSp mod">
        <pc:chgData name="안재한" userId="c4bccdfe-e27f-4d4a-b129-c4d717a25bc2" providerId="ADAL" clId="{D44885E7-4ADA-4702-BFE1-A18F38FD5D98}" dt="2023-08-09T01:01:50.153" v="116" actId="20577"/>
        <pc:sldMkLst>
          <pc:docMk/>
          <pc:sldMk cId="351071071" sldId="273"/>
        </pc:sldMkLst>
        <pc:spChg chg="mod">
          <ac:chgData name="안재한" userId="c4bccdfe-e27f-4d4a-b129-c4d717a25bc2" providerId="ADAL" clId="{D44885E7-4ADA-4702-BFE1-A18F38FD5D98}" dt="2023-08-09T00:55:12.993" v="81" actId="20577"/>
          <ac:spMkLst>
            <pc:docMk/>
            <pc:sldMk cId="351071071" sldId="273"/>
            <ac:spMk id="2" creationId="{00000000-0000-0000-0000-000000000000}"/>
          </ac:spMkLst>
        </pc:spChg>
        <pc:spChg chg="mod">
          <ac:chgData name="안재한" userId="c4bccdfe-e27f-4d4a-b129-c4d717a25bc2" providerId="ADAL" clId="{D44885E7-4ADA-4702-BFE1-A18F38FD5D98}" dt="2023-08-09T01:01:41.080" v="93" actId="20577"/>
          <ac:spMkLst>
            <pc:docMk/>
            <pc:sldMk cId="351071071" sldId="273"/>
            <ac:spMk id="3" creationId="{00000000-0000-0000-0000-000000000000}"/>
          </ac:spMkLst>
        </pc:spChg>
        <pc:spChg chg="mod">
          <ac:chgData name="안재한" userId="c4bccdfe-e27f-4d4a-b129-c4d717a25bc2" providerId="ADAL" clId="{D44885E7-4ADA-4702-BFE1-A18F38FD5D98}" dt="2023-08-09T01:01:50.153" v="116" actId="20577"/>
          <ac:spMkLst>
            <pc:docMk/>
            <pc:sldMk cId="351071071" sldId="273"/>
            <ac:spMk id="6" creationId="{C467FF0A-6F34-881E-ABD5-E2018E947039}"/>
          </ac:spMkLst>
        </pc:spChg>
        <pc:picChg chg="add mod">
          <ac:chgData name="안재한" userId="c4bccdfe-e27f-4d4a-b129-c4d717a25bc2" providerId="ADAL" clId="{D44885E7-4ADA-4702-BFE1-A18F38FD5D98}" dt="2023-08-09T01:01:34.924" v="87" actId="12788"/>
          <ac:picMkLst>
            <pc:docMk/>
            <pc:sldMk cId="351071071" sldId="273"/>
            <ac:picMk id="5" creationId="{10C5C074-AA17-BE56-7E28-B018C29A8A83}"/>
          </ac:picMkLst>
        </pc:picChg>
        <pc:picChg chg="del mod">
          <ac:chgData name="안재한" userId="c4bccdfe-e27f-4d4a-b129-c4d717a25bc2" providerId="ADAL" clId="{D44885E7-4ADA-4702-BFE1-A18F38FD5D98}" dt="2023-08-09T01:01:22.249" v="83" actId="478"/>
          <ac:picMkLst>
            <pc:docMk/>
            <pc:sldMk cId="351071071" sldId="273"/>
            <ac:picMk id="7" creationId="{AE6BC3CC-CF88-8790-F301-7419F934C872}"/>
          </ac:picMkLst>
        </pc:picChg>
      </pc:sldChg>
      <pc:sldChg chg="addSp delSp modSp mod">
        <pc:chgData name="안재한" userId="c4bccdfe-e27f-4d4a-b129-c4d717a25bc2" providerId="ADAL" clId="{D44885E7-4ADA-4702-BFE1-A18F38FD5D98}" dt="2023-08-09T02:01:25.579" v="996" actId="20577"/>
        <pc:sldMkLst>
          <pc:docMk/>
          <pc:sldMk cId="2878904398" sldId="349"/>
        </pc:sldMkLst>
        <pc:spChg chg="mod">
          <ac:chgData name="안재한" userId="c4bccdfe-e27f-4d4a-b129-c4d717a25bc2" providerId="ADAL" clId="{D44885E7-4ADA-4702-BFE1-A18F38FD5D98}" dt="2023-08-09T01:12:17.904" v="123" actId="20577"/>
          <ac:spMkLst>
            <pc:docMk/>
            <pc:sldMk cId="2878904398" sldId="349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2:01:25.579" v="996" actId="20577"/>
          <ac:spMkLst>
            <pc:docMk/>
            <pc:sldMk cId="2878904398" sldId="349"/>
            <ac:spMk id="3" creationId="{912F9E33-1E20-7A9A-A801-3ACD8B2EEC70}"/>
          </ac:spMkLst>
        </pc:spChg>
        <pc:picChg chg="del">
          <ac:chgData name="안재한" userId="c4bccdfe-e27f-4d4a-b129-c4d717a25bc2" providerId="ADAL" clId="{D44885E7-4ADA-4702-BFE1-A18F38FD5D98}" dt="2023-08-09T01:12:20.816" v="124" actId="478"/>
          <ac:picMkLst>
            <pc:docMk/>
            <pc:sldMk cId="2878904398" sldId="349"/>
            <ac:picMk id="5" creationId="{247D3839-7FEE-6C35-18E9-34188A651938}"/>
          </ac:picMkLst>
        </pc:picChg>
        <pc:picChg chg="add mod">
          <ac:chgData name="안재한" userId="c4bccdfe-e27f-4d4a-b129-c4d717a25bc2" providerId="ADAL" clId="{D44885E7-4ADA-4702-BFE1-A18F38FD5D98}" dt="2023-08-09T01:59:21.958" v="877" actId="1076"/>
          <ac:picMkLst>
            <pc:docMk/>
            <pc:sldMk cId="2878904398" sldId="349"/>
            <ac:picMk id="1026" creationId="{0C024DE0-61D3-E239-1422-6C6E83B1A78B}"/>
          </ac:picMkLst>
        </pc:picChg>
      </pc:sldChg>
      <pc:sldChg chg="delSp modSp mod">
        <pc:chgData name="안재한" userId="c4bccdfe-e27f-4d4a-b129-c4d717a25bc2" providerId="ADAL" clId="{D44885E7-4ADA-4702-BFE1-A18F38FD5D98}" dt="2023-08-09T02:18:58.491" v="1274" actId="20577"/>
        <pc:sldMkLst>
          <pc:docMk/>
          <pc:sldMk cId="464973382" sldId="350"/>
        </pc:sldMkLst>
        <pc:spChg chg="mod">
          <ac:chgData name="안재한" userId="c4bccdfe-e27f-4d4a-b129-c4d717a25bc2" providerId="ADAL" clId="{D44885E7-4ADA-4702-BFE1-A18F38FD5D98}" dt="2023-08-09T01:36:53.178" v="525" actId="20577"/>
          <ac:spMkLst>
            <pc:docMk/>
            <pc:sldMk cId="464973382" sldId="350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2:18:58.491" v="1274" actId="20577"/>
          <ac:spMkLst>
            <pc:docMk/>
            <pc:sldMk cId="464973382" sldId="350"/>
            <ac:spMk id="3" creationId="{912F9E33-1E20-7A9A-A801-3ACD8B2EEC70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" creationId="{D35FA45D-E0B3-D36A-BABF-162C2E4E9116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5" creationId="{9C836446-F06A-591A-64FF-52D91CA507CA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6" creationId="{53AE9AC7-FC11-0E8A-7A43-33B0B603FC47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7" creationId="{B50C9B03-E91A-5341-E213-5F05BAEF6CC7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8" creationId="{02E07F68-8E97-87CB-3249-80ED5C772193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9" creationId="{ABC3C2EC-37E0-24C4-6FE8-A88C99720A11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10" creationId="{5E01EBC9-D5A3-FD14-26D3-7517FCDAE4F4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11" creationId="{C228C0FE-5158-41DE-34B3-3FC70EA975DB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12" creationId="{48DDE692-8939-3B0E-C818-C55EBDB42DDD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22" creationId="{094AE5F2-7BFA-F441-4F78-18B6929F7A47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23" creationId="{F1FA0221-55A7-4071-1A4E-F7703F215007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27" creationId="{3E722880-D994-60D5-3961-E7ADDB8568CE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31" creationId="{EE77427C-9101-40D6-20A2-4E156565EAF5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32" creationId="{E78432ED-09D9-CDB8-7F20-5862C97BC534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36" creationId="{9D6A8E60-8242-0F36-C0FB-C65479FEE80C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37" creationId="{D6DF48ED-5568-7400-9278-400E50A040CE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38" creationId="{05EB21E7-0833-C1D7-7BFE-017AC5043F4F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0" creationId="{42832ADD-0032-D8A9-54EF-22E6D307C314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1" creationId="{BDE8731F-DD5E-ED7B-AC16-D7CF11A8055E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2" creationId="{EA965376-3DB3-D8C4-9BE4-50EABE054650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3" creationId="{F984A094-5F59-61C3-C81B-6F655818AF7F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4" creationId="{02825A38-6AEF-199B-AA7A-38139BF77ADC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5" creationId="{F4B2DEC4-F627-3F64-115B-C08663E91019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46" creationId="{39FFE575-8C7E-A4A4-D21B-5784F4023BA1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58" creationId="{E8021154-F76B-1718-B1C9-AF4115C5AC9F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61" creationId="{04D4638A-EAED-8D4D-6C23-481DF629B613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62" creationId="{1C1BD01A-B2A8-6552-42DA-83C97586EAE9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72" creationId="{5F724B0D-B765-3DB2-A9AF-2A5517468CD7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73" creationId="{A90161E4-332B-F447-A926-659172D90ABD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74" creationId="{5CD6F9E5-3ECB-FE71-2248-92191C537F29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75" creationId="{9A1257FF-F3EC-28C6-C52C-EA071A9B69F2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89" creationId="{5494B72B-870E-ED32-24F1-14F7839CAB36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98" creationId="{AA3EC7C7-C0B8-BCA3-7348-A9FE1DAFEA5E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99" creationId="{94564917-CC56-FB46-EB49-E87534ADE286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100" creationId="{49F5D3DD-17FF-75C0-68F5-EF7410F555DA}"/>
          </ac:spMkLst>
        </pc:spChg>
        <pc:spChg chg="del">
          <ac:chgData name="안재한" userId="c4bccdfe-e27f-4d4a-b129-c4d717a25bc2" providerId="ADAL" clId="{D44885E7-4ADA-4702-BFE1-A18F38FD5D98}" dt="2023-08-09T01:37:00.196" v="526" actId="478"/>
          <ac:spMkLst>
            <pc:docMk/>
            <pc:sldMk cId="464973382" sldId="350"/>
            <ac:spMk id="101" creationId="{8D5EC5D0-7D64-98A6-7098-419FF89E75B1}"/>
          </ac:spMkLst>
        </pc:spChg>
        <pc:grpChg chg="del">
          <ac:chgData name="안재한" userId="c4bccdfe-e27f-4d4a-b129-c4d717a25bc2" providerId="ADAL" clId="{D44885E7-4ADA-4702-BFE1-A18F38FD5D98}" dt="2023-08-09T01:37:00.196" v="526" actId="478"/>
          <ac:grpSpMkLst>
            <pc:docMk/>
            <pc:sldMk cId="464973382" sldId="350"/>
            <ac:grpSpMk id="85" creationId="{CDC2BC89-7553-B63E-0C6B-7CFBC2F36721}"/>
          </ac:grpSpMkLst>
        </pc:grpChg>
        <pc:picChg chg="del">
          <ac:chgData name="안재한" userId="c4bccdfe-e27f-4d4a-b129-c4d717a25bc2" providerId="ADAL" clId="{D44885E7-4ADA-4702-BFE1-A18F38FD5D98}" dt="2023-08-09T01:37:00.196" v="526" actId="478"/>
          <ac:picMkLst>
            <pc:docMk/>
            <pc:sldMk cId="464973382" sldId="350"/>
            <ac:picMk id="91" creationId="{4BCD13B7-14DF-A178-37A4-4F0CD401C1A2}"/>
          </ac:picMkLst>
        </pc:picChg>
        <pc:cxnChg chg="del mod">
          <ac:chgData name="안재한" userId="c4bccdfe-e27f-4d4a-b129-c4d717a25bc2" providerId="ADAL" clId="{D44885E7-4ADA-4702-BFE1-A18F38FD5D98}" dt="2023-08-09T01:37:00.196" v="526" actId="478"/>
          <ac:cxnSpMkLst>
            <pc:docMk/>
            <pc:sldMk cId="464973382" sldId="350"/>
            <ac:cxnSpMk id="14" creationId="{135A7709-2BC4-1218-A8B9-B207472B5B83}"/>
          </ac:cxnSpMkLst>
        </pc:cxnChg>
        <pc:cxnChg chg="del mod">
          <ac:chgData name="안재한" userId="c4bccdfe-e27f-4d4a-b129-c4d717a25bc2" providerId="ADAL" clId="{D44885E7-4ADA-4702-BFE1-A18F38FD5D98}" dt="2023-08-09T01:37:00.196" v="526" actId="478"/>
          <ac:cxnSpMkLst>
            <pc:docMk/>
            <pc:sldMk cId="464973382" sldId="350"/>
            <ac:cxnSpMk id="15" creationId="{C49E0EA8-7F70-FB66-9DE5-AB1A5E162C5B}"/>
          </ac:cxnSpMkLst>
        </pc:cxnChg>
        <pc:cxnChg chg="del">
          <ac:chgData name="안재한" userId="c4bccdfe-e27f-4d4a-b129-c4d717a25bc2" providerId="ADAL" clId="{D44885E7-4ADA-4702-BFE1-A18F38FD5D98}" dt="2023-08-09T01:37:00.196" v="526" actId="478"/>
          <ac:cxnSpMkLst>
            <pc:docMk/>
            <pc:sldMk cId="464973382" sldId="350"/>
            <ac:cxnSpMk id="48" creationId="{1AF11EF6-6F12-C450-220D-F70491BC5CCF}"/>
          </ac:cxnSpMkLst>
        </pc:cxnChg>
        <pc:cxnChg chg="del">
          <ac:chgData name="안재한" userId="c4bccdfe-e27f-4d4a-b129-c4d717a25bc2" providerId="ADAL" clId="{D44885E7-4ADA-4702-BFE1-A18F38FD5D98}" dt="2023-08-09T01:37:00.196" v="526" actId="478"/>
          <ac:cxnSpMkLst>
            <pc:docMk/>
            <pc:sldMk cId="464973382" sldId="350"/>
            <ac:cxnSpMk id="50" creationId="{7CA9019F-512B-1428-C538-3E4ADB029A6F}"/>
          </ac:cxnSpMkLst>
        </pc:cxnChg>
      </pc:sldChg>
      <pc:sldChg chg="addSp delSp modSp mod modNotesTx">
        <pc:chgData name="안재한" userId="c4bccdfe-e27f-4d4a-b129-c4d717a25bc2" providerId="ADAL" clId="{D44885E7-4ADA-4702-BFE1-A18F38FD5D98}" dt="2023-08-09T03:52:14.888" v="2416" actId="1076"/>
        <pc:sldMkLst>
          <pc:docMk/>
          <pc:sldMk cId="1358092865" sldId="351"/>
        </pc:sldMkLst>
        <pc:spChg chg="mod">
          <ac:chgData name="안재한" userId="c4bccdfe-e27f-4d4a-b129-c4d717a25bc2" providerId="ADAL" clId="{D44885E7-4ADA-4702-BFE1-A18F38FD5D98}" dt="2023-08-09T01:54:55.363" v="719" actId="6549"/>
          <ac:spMkLst>
            <pc:docMk/>
            <pc:sldMk cId="1358092865" sldId="351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3:33:29.613" v="1667" actId="20577"/>
          <ac:spMkLst>
            <pc:docMk/>
            <pc:sldMk cId="1358092865" sldId="351"/>
            <ac:spMk id="3" creationId="{912F9E33-1E20-7A9A-A801-3ACD8B2EEC70}"/>
          </ac:spMkLst>
        </pc:spChg>
        <pc:spChg chg="add mod">
          <ac:chgData name="안재한" userId="c4bccdfe-e27f-4d4a-b129-c4d717a25bc2" providerId="ADAL" clId="{D44885E7-4ADA-4702-BFE1-A18F38FD5D98}" dt="2023-08-09T03:31:47.351" v="1608" actId="14100"/>
          <ac:spMkLst>
            <pc:docMk/>
            <pc:sldMk cId="1358092865" sldId="351"/>
            <ac:spMk id="18" creationId="{293909D7-CD81-3A36-AF8C-5647945BF736}"/>
          </ac:spMkLst>
        </pc:spChg>
        <pc:spChg chg="add mod">
          <ac:chgData name="안재한" userId="c4bccdfe-e27f-4d4a-b129-c4d717a25bc2" providerId="ADAL" clId="{D44885E7-4ADA-4702-BFE1-A18F38FD5D98}" dt="2023-08-09T03:52:14.888" v="2416" actId="1076"/>
          <ac:spMkLst>
            <pc:docMk/>
            <pc:sldMk cId="1358092865" sldId="351"/>
            <ac:spMk id="22" creationId="{BA8538A8-A25E-8B27-4238-4E9DE0DB9175}"/>
          </ac:spMkLst>
        </pc:spChg>
        <pc:picChg chg="del">
          <ac:chgData name="안재한" userId="c4bccdfe-e27f-4d4a-b129-c4d717a25bc2" providerId="ADAL" clId="{D44885E7-4ADA-4702-BFE1-A18F38FD5D98}" dt="2023-08-09T01:40:17.033" v="557" actId="478"/>
          <ac:picMkLst>
            <pc:docMk/>
            <pc:sldMk cId="1358092865" sldId="351"/>
            <ac:picMk id="5" creationId="{4CD9BD45-AA22-17F6-0058-C28511F69595}"/>
          </ac:picMkLst>
        </pc:picChg>
        <pc:picChg chg="del">
          <ac:chgData name="안재한" userId="c4bccdfe-e27f-4d4a-b129-c4d717a25bc2" providerId="ADAL" clId="{D44885E7-4ADA-4702-BFE1-A18F38FD5D98}" dt="2023-08-09T01:40:17.331" v="558" actId="478"/>
          <ac:picMkLst>
            <pc:docMk/>
            <pc:sldMk cId="1358092865" sldId="351"/>
            <ac:picMk id="6" creationId="{2162C9CA-325D-F793-3D86-EE90E9609FA9}"/>
          </ac:picMkLst>
        </pc:picChg>
        <pc:picChg chg="add del">
          <ac:chgData name="안재한" userId="c4bccdfe-e27f-4d4a-b129-c4d717a25bc2" providerId="ADAL" clId="{D44885E7-4ADA-4702-BFE1-A18F38FD5D98}" dt="2023-08-09T01:40:13.667" v="556" actId="22"/>
          <ac:picMkLst>
            <pc:docMk/>
            <pc:sldMk cId="1358092865" sldId="351"/>
            <ac:picMk id="7" creationId="{48AC303B-A1D2-2AA0-2A34-437DD239C522}"/>
          </ac:picMkLst>
        </pc:picChg>
        <pc:picChg chg="add mod">
          <ac:chgData name="안재한" userId="c4bccdfe-e27f-4d4a-b129-c4d717a25bc2" providerId="ADAL" clId="{D44885E7-4ADA-4702-BFE1-A18F38FD5D98}" dt="2023-08-09T03:30:48.999" v="1598" actId="14100"/>
          <ac:picMkLst>
            <pc:docMk/>
            <pc:sldMk cId="1358092865" sldId="351"/>
            <ac:picMk id="9" creationId="{B941386E-CB56-B858-88E3-144DEB39ED3A}"/>
          </ac:picMkLst>
        </pc:picChg>
        <pc:picChg chg="add del">
          <ac:chgData name="안재한" userId="c4bccdfe-e27f-4d4a-b129-c4d717a25bc2" providerId="ADAL" clId="{D44885E7-4ADA-4702-BFE1-A18F38FD5D98}" dt="2023-08-09T01:41:22.050" v="575" actId="478"/>
          <ac:picMkLst>
            <pc:docMk/>
            <pc:sldMk cId="1358092865" sldId="351"/>
            <ac:picMk id="11" creationId="{13087B40-59E3-4F0A-156A-24F6B8CAD9B2}"/>
          </ac:picMkLst>
        </pc:picChg>
        <pc:picChg chg="add mod">
          <ac:chgData name="안재한" userId="c4bccdfe-e27f-4d4a-b129-c4d717a25bc2" providerId="ADAL" clId="{D44885E7-4ADA-4702-BFE1-A18F38FD5D98}" dt="2023-08-09T03:30:52.951" v="1600" actId="1076"/>
          <ac:picMkLst>
            <pc:docMk/>
            <pc:sldMk cId="1358092865" sldId="351"/>
            <ac:picMk id="13" creationId="{7D6879CD-B77C-F504-1245-F60C75BB56DE}"/>
          </ac:picMkLst>
        </pc:picChg>
        <pc:cxnChg chg="add del mod">
          <ac:chgData name="안재한" userId="c4bccdfe-e27f-4d4a-b129-c4d717a25bc2" providerId="ADAL" clId="{D44885E7-4ADA-4702-BFE1-A18F38FD5D98}" dt="2023-08-09T03:31:27.773" v="1604" actId="478"/>
          <ac:cxnSpMkLst>
            <pc:docMk/>
            <pc:sldMk cId="1358092865" sldId="351"/>
            <ac:cxnSpMk id="15" creationId="{D9E86AD4-EAB4-0770-0D73-47FA993892B4}"/>
          </ac:cxnSpMkLst>
        </pc:cxnChg>
        <pc:cxnChg chg="add">
          <ac:chgData name="안재한" userId="c4bccdfe-e27f-4d4a-b129-c4d717a25bc2" providerId="ADAL" clId="{D44885E7-4ADA-4702-BFE1-A18F38FD5D98}" dt="2023-08-09T03:31:56.102" v="1609" actId="11529"/>
          <ac:cxnSpMkLst>
            <pc:docMk/>
            <pc:sldMk cId="1358092865" sldId="351"/>
            <ac:cxnSpMk id="20" creationId="{13736FC2-3836-4C30-DB2D-0E9AEA922A33}"/>
          </ac:cxnSpMkLst>
        </pc:cxnChg>
        <pc:cxnChg chg="add mod">
          <ac:chgData name="안재한" userId="c4bccdfe-e27f-4d4a-b129-c4d717a25bc2" providerId="ADAL" clId="{D44885E7-4ADA-4702-BFE1-A18F38FD5D98}" dt="2023-08-09T03:51:49.297" v="2377" actId="1076"/>
          <ac:cxnSpMkLst>
            <pc:docMk/>
            <pc:sldMk cId="1358092865" sldId="351"/>
            <ac:cxnSpMk id="21" creationId="{5EED137D-57FB-42DE-E8CF-61AAC9DE92FE}"/>
          </ac:cxnSpMkLst>
        </pc:cxnChg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1163504483" sldId="352"/>
        </pc:sldMkLst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3446075398" sldId="353"/>
        </pc:sldMkLst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517841326" sldId="354"/>
        </pc:sldMkLst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2723781641" sldId="355"/>
        </pc:sldMkLst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677854919" sldId="357"/>
        </pc:sldMkLst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3278393001" sldId="361"/>
        </pc:sldMkLst>
      </pc:sldChg>
      <pc:sldChg chg="modSp mod">
        <pc:chgData name="안재한" userId="c4bccdfe-e27f-4d4a-b129-c4d717a25bc2" providerId="ADAL" clId="{D44885E7-4ADA-4702-BFE1-A18F38FD5D98}" dt="2023-08-09T08:36:09.908" v="7146" actId="20577"/>
        <pc:sldMkLst>
          <pc:docMk/>
          <pc:sldMk cId="2712025241" sldId="363"/>
        </pc:sldMkLst>
        <pc:spChg chg="mod">
          <ac:chgData name="안재한" userId="c4bccdfe-e27f-4d4a-b129-c4d717a25bc2" providerId="ADAL" clId="{D44885E7-4ADA-4702-BFE1-A18F38FD5D98}" dt="2023-08-09T08:07:05.959" v="6069" actId="20577"/>
          <ac:spMkLst>
            <pc:docMk/>
            <pc:sldMk cId="2712025241" sldId="363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8:36:09.908" v="7146" actId="20577"/>
          <ac:spMkLst>
            <pc:docMk/>
            <pc:sldMk cId="2712025241" sldId="363"/>
            <ac:spMk id="3" creationId="{912F9E33-1E20-7A9A-A801-3ACD8B2EEC70}"/>
          </ac:spMkLst>
        </pc:spChg>
      </pc:sldChg>
      <pc:sldChg chg="del">
        <pc:chgData name="안재한" userId="c4bccdfe-e27f-4d4a-b129-c4d717a25bc2" providerId="ADAL" clId="{D44885E7-4ADA-4702-BFE1-A18F38FD5D98}" dt="2023-08-09T01:40:43.766" v="572" actId="47"/>
        <pc:sldMkLst>
          <pc:docMk/>
          <pc:sldMk cId="2389749683" sldId="364"/>
        </pc:sldMkLst>
      </pc:sldChg>
      <pc:sldChg chg="modSp add del mod">
        <pc:chgData name="안재한" userId="c4bccdfe-e27f-4d4a-b129-c4d717a25bc2" providerId="ADAL" clId="{D44885E7-4ADA-4702-BFE1-A18F38FD5D98}" dt="2023-08-09T02:20:29.402" v="1275" actId="47"/>
        <pc:sldMkLst>
          <pc:docMk/>
          <pc:sldMk cId="3895821950" sldId="365"/>
        </pc:sldMkLst>
        <pc:spChg chg="mod">
          <ac:chgData name="안재한" userId="c4bccdfe-e27f-4d4a-b129-c4d717a25bc2" providerId="ADAL" clId="{D44885E7-4ADA-4702-BFE1-A18F38FD5D98}" dt="2023-08-09T01:37:50.930" v="554" actId="20577"/>
          <ac:spMkLst>
            <pc:docMk/>
            <pc:sldMk cId="3895821950" sldId="365"/>
            <ac:spMk id="3" creationId="{912F9E33-1E20-7A9A-A801-3ACD8B2EEC70}"/>
          </ac:spMkLst>
        </pc:spChg>
      </pc:sldChg>
      <pc:sldChg chg="addSp delSp modSp add mod modNotesTx">
        <pc:chgData name="안재한" userId="c4bccdfe-e27f-4d4a-b129-c4d717a25bc2" providerId="ADAL" clId="{D44885E7-4ADA-4702-BFE1-A18F38FD5D98}" dt="2023-08-09T03:44:48.016" v="1971" actId="20577"/>
        <pc:sldMkLst>
          <pc:docMk/>
          <pc:sldMk cId="724152656" sldId="366"/>
        </pc:sldMkLst>
        <pc:spChg chg="mod">
          <ac:chgData name="안재한" userId="c4bccdfe-e27f-4d4a-b129-c4d717a25bc2" providerId="ADAL" clId="{D44885E7-4ADA-4702-BFE1-A18F38FD5D98}" dt="2023-08-09T01:54:58.527" v="720"/>
          <ac:spMkLst>
            <pc:docMk/>
            <pc:sldMk cId="724152656" sldId="366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3:37:48.547" v="1677"/>
          <ac:spMkLst>
            <pc:docMk/>
            <pc:sldMk cId="724152656" sldId="366"/>
            <ac:spMk id="3" creationId="{912F9E33-1E20-7A9A-A801-3ACD8B2EEC70}"/>
          </ac:spMkLst>
        </pc:spChg>
        <pc:picChg chg="add del">
          <ac:chgData name="안재한" userId="c4bccdfe-e27f-4d4a-b129-c4d717a25bc2" providerId="ADAL" clId="{D44885E7-4ADA-4702-BFE1-A18F38FD5D98}" dt="2023-08-09T01:42:11.025" v="584" actId="478"/>
          <ac:picMkLst>
            <pc:docMk/>
            <pc:sldMk cId="724152656" sldId="366"/>
            <ac:picMk id="5" creationId="{6345FFDF-73FB-379F-B98A-B8708DF760CC}"/>
          </ac:picMkLst>
        </pc:picChg>
        <pc:picChg chg="del">
          <ac:chgData name="안재한" userId="c4bccdfe-e27f-4d4a-b129-c4d717a25bc2" providerId="ADAL" clId="{D44885E7-4ADA-4702-BFE1-A18F38FD5D98}" dt="2023-08-09T01:41:37.794" v="580" actId="478"/>
          <ac:picMkLst>
            <pc:docMk/>
            <pc:sldMk cId="724152656" sldId="366"/>
            <ac:picMk id="9" creationId="{B941386E-CB56-B858-88E3-144DEB39ED3A}"/>
          </ac:picMkLst>
        </pc:picChg>
        <pc:picChg chg="mod">
          <ac:chgData name="안재한" userId="c4bccdfe-e27f-4d4a-b129-c4d717a25bc2" providerId="ADAL" clId="{D44885E7-4ADA-4702-BFE1-A18F38FD5D98}" dt="2023-08-09T03:33:37.048" v="1671" actId="1076"/>
          <ac:picMkLst>
            <pc:docMk/>
            <pc:sldMk cId="724152656" sldId="366"/>
            <ac:picMk id="11" creationId="{13087B40-59E3-4F0A-156A-24F6B8CAD9B2}"/>
          </ac:picMkLst>
        </pc:picChg>
      </pc:sldChg>
      <pc:sldChg chg="addSp delSp modSp add mod modNotesTx">
        <pc:chgData name="안재한" userId="c4bccdfe-e27f-4d4a-b129-c4d717a25bc2" providerId="ADAL" clId="{D44885E7-4ADA-4702-BFE1-A18F38FD5D98}" dt="2023-08-09T03:53:43.534" v="2474" actId="20577"/>
        <pc:sldMkLst>
          <pc:docMk/>
          <pc:sldMk cId="3295748324" sldId="367"/>
        </pc:sldMkLst>
        <pc:spChg chg="mod">
          <ac:chgData name="안재한" userId="c4bccdfe-e27f-4d4a-b129-c4d717a25bc2" providerId="ADAL" clId="{D44885E7-4ADA-4702-BFE1-A18F38FD5D98}" dt="2023-08-09T01:55:00.398" v="721"/>
          <ac:spMkLst>
            <pc:docMk/>
            <pc:sldMk cId="3295748324" sldId="367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3:53:43.534" v="2474" actId="20577"/>
          <ac:spMkLst>
            <pc:docMk/>
            <pc:sldMk cId="3295748324" sldId="367"/>
            <ac:spMk id="3" creationId="{912F9E33-1E20-7A9A-A801-3ACD8B2EEC70}"/>
          </ac:spMkLst>
        </pc:spChg>
        <pc:picChg chg="mod">
          <ac:chgData name="안재한" userId="c4bccdfe-e27f-4d4a-b129-c4d717a25bc2" providerId="ADAL" clId="{D44885E7-4ADA-4702-BFE1-A18F38FD5D98}" dt="2023-08-09T03:52:58.276" v="2463" actId="1076"/>
          <ac:picMkLst>
            <pc:docMk/>
            <pc:sldMk cId="3295748324" sldId="367"/>
            <ac:picMk id="5" creationId="{6345FFDF-73FB-379F-B98A-B8708DF760CC}"/>
          </ac:picMkLst>
        </pc:picChg>
        <pc:picChg chg="del">
          <ac:chgData name="안재한" userId="c4bccdfe-e27f-4d4a-b129-c4d717a25bc2" providerId="ADAL" clId="{D44885E7-4ADA-4702-BFE1-A18F38FD5D98}" dt="2023-08-09T01:42:34.890" v="592" actId="478"/>
          <ac:picMkLst>
            <pc:docMk/>
            <pc:sldMk cId="3295748324" sldId="367"/>
            <ac:picMk id="11" creationId="{13087B40-59E3-4F0A-156A-24F6B8CAD9B2}"/>
          </ac:picMkLst>
        </pc:picChg>
        <pc:cxnChg chg="add del">
          <ac:chgData name="안재한" userId="c4bccdfe-e27f-4d4a-b129-c4d717a25bc2" providerId="ADAL" clId="{D44885E7-4ADA-4702-BFE1-A18F38FD5D98}" dt="2023-08-09T03:50:27.368" v="2367" actId="11529"/>
          <ac:cxnSpMkLst>
            <pc:docMk/>
            <pc:sldMk cId="3295748324" sldId="367"/>
            <ac:cxnSpMk id="6" creationId="{B2535FF2-D01F-44CC-6FA6-FBFE06F9014C}"/>
          </ac:cxnSpMkLst>
        </pc:cxnChg>
        <pc:cxnChg chg="add mod">
          <ac:chgData name="안재한" userId="c4bccdfe-e27f-4d4a-b129-c4d717a25bc2" providerId="ADAL" clId="{D44885E7-4ADA-4702-BFE1-A18F38FD5D98}" dt="2023-08-09T03:52:58.276" v="2463" actId="1076"/>
          <ac:cxnSpMkLst>
            <pc:docMk/>
            <pc:sldMk cId="3295748324" sldId="367"/>
            <ac:cxnSpMk id="8" creationId="{32CE33E2-3281-0F69-3596-7F8DE5173406}"/>
          </ac:cxnSpMkLst>
        </pc:cxnChg>
        <pc:cxnChg chg="add mod">
          <ac:chgData name="안재한" userId="c4bccdfe-e27f-4d4a-b129-c4d717a25bc2" providerId="ADAL" clId="{D44885E7-4ADA-4702-BFE1-A18F38FD5D98}" dt="2023-08-09T03:52:58.276" v="2463" actId="1076"/>
          <ac:cxnSpMkLst>
            <pc:docMk/>
            <pc:sldMk cId="3295748324" sldId="367"/>
            <ac:cxnSpMk id="10" creationId="{CEE89F7A-3D27-E899-3213-7088E147A4F1}"/>
          </ac:cxnSpMkLst>
        </pc:cxnChg>
      </pc:sldChg>
      <pc:sldChg chg="addSp delSp modSp add mod modNotesTx">
        <pc:chgData name="안재한" userId="c4bccdfe-e27f-4d4a-b129-c4d717a25bc2" providerId="ADAL" clId="{D44885E7-4ADA-4702-BFE1-A18F38FD5D98}" dt="2023-08-09T06:25:28.392" v="3636" actId="20577"/>
        <pc:sldMkLst>
          <pc:docMk/>
          <pc:sldMk cId="2752574162" sldId="368"/>
        </pc:sldMkLst>
        <pc:spChg chg="mod">
          <ac:chgData name="안재한" userId="c4bccdfe-e27f-4d4a-b129-c4d717a25bc2" providerId="ADAL" clId="{D44885E7-4ADA-4702-BFE1-A18F38FD5D98}" dt="2023-08-09T01:43:06.187" v="621" actId="20577"/>
          <ac:spMkLst>
            <pc:docMk/>
            <pc:sldMk cId="2752574162" sldId="368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6:19:39.476" v="3110" actId="207"/>
          <ac:spMkLst>
            <pc:docMk/>
            <pc:sldMk cId="2752574162" sldId="368"/>
            <ac:spMk id="3" creationId="{912F9E33-1E20-7A9A-A801-3ACD8B2EEC70}"/>
          </ac:spMkLst>
        </pc:spChg>
        <pc:picChg chg="del">
          <ac:chgData name="안재한" userId="c4bccdfe-e27f-4d4a-b129-c4d717a25bc2" providerId="ADAL" clId="{D44885E7-4ADA-4702-BFE1-A18F38FD5D98}" dt="2023-08-09T01:42:52.482" v="595" actId="478"/>
          <ac:picMkLst>
            <pc:docMk/>
            <pc:sldMk cId="2752574162" sldId="368"/>
            <ac:picMk id="5" creationId="{6345FFDF-73FB-379F-B98A-B8708DF760CC}"/>
          </ac:picMkLst>
        </pc:picChg>
        <pc:picChg chg="add mod">
          <ac:chgData name="안재한" userId="c4bccdfe-e27f-4d4a-b129-c4d717a25bc2" providerId="ADAL" clId="{D44885E7-4ADA-4702-BFE1-A18F38FD5D98}" dt="2023-08-09T06:24:43.421" v="3596" actId="1076"/>
          <ac:picMkLst>
            <pc:docMk/>
            <pc:sldMk cId="2752574162" sldId="368"/>
            <ac:picMk id="6" creationId="{9E3BF101-C639-0843-B656-2A82E8701BF6}"/>
          </ac:picMkLst>
        </pc:picChg>
        <pc:picChg chg="add mod">
          <ac:chgData name="안재한" userId="c4bccdfe-e27f-4d4a-b129-c4d717a25bc2" providerId="ADAL" clId="{D44885E7-4ADA-4702-BFE1-A18F38FD5D98}" dt="2023-08-09T06:24:44.950" v="3597" actId="1076"/>
          <ac:picMkLst>
            <pc:docMk/>
            <pc:sldMk cId="2752574162" sldId="368"/>
            <ac:picMk id="7" creationId="{9330FD1B-4238-2E6B-813D-5CDB2B691BD0}"/>
          </ac:picMkLst>
        </pc:picChg>
      </pc:sldChg>
      <pc:sldChg chg="addSp modSp add mod modNotesTx">
        <pc:chgData name="안재한" userId="c4bccdfe-e27f-4d4a-b129-c4d717a25bc2" providerId="ADAL" clId="{D44885E7-4ADA-4702-BFE1-A18F38FD5D98}" dt="2023-08-09T07:35:41.806" v="5180" actId="20577"/>
        <pc:sldMkLst>
          <pc:docMk/>
          <pc:sldMk cId="3643361915" sldId="369"/>
        </pc:sldMkLst>
        <pc:spChg chg="mod">
          <ac:chgData name="안재한" userId="c4bccdfe-e27f-4d4a-b129-c4d717a25bc2" providerId="ADAL" clId="{D44885E7-4ADA-4702-BFE1-A18F38FD5D98}" dt="2023-08-09T01:57:25.574" v="821"/>
          <ac:spMkLst>
            <pc:docMk/>
            <pc:sldMk cId="3643361915" sldId="369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7:10:35.927" v="4634" actId="20577"/>
          <ac:spMkLst>
            <pc:docMk/>
            <pc:sldMk cId="3643361915" sldId="369"/>
            <ac:spMk id="3" creationId="{912F9E33-1E20-7A9A-A801-3ACD8B2EEC70}"/>
          </ac:spMkLst>
        </pc:spChg>
        <pc:spChg chg="add mod">
          <ac:chgData name="안재한" userId="c4bccdfe-e27f-4d4a-b129-c4d717a25bc2" providerId="ADAL" clId="{D44885E7-4ADA-4702-BFE1-A18F38FD5D98}" dt="2023-08-09T07:14:05.542" v="4684" actId="1076"/>
          <ac:spMkLst>
            <pc:docMk/>
            <pc:sldMk cId="3643361915" sldId="369"/>
            <ac:spMk id="14" creationId="{A87F1336-F7E6-6A9E-42F2-155D329C7B24}"/>
          </ac:spMkLst>
        </pc:spChg>
        <pc:spChg chg="add mod">
          <ac:chgData name="안재한" userId="c4bccdfe-e27f-4d4a-b129-c4d717a25bc2" providerId="ADAL" clId="{D44885E7-4ADA-4702-BFE1-A18F38FD5D98}" dt="2023-08-09T07:14:01.064" v="4683" actId="1076"/>
          <ac:spMkLst>
            <pc:docMk/>
            <pc:sldMk cId="3643361915" sldId="369"/>
            <ac:spMk id="15" creationId="{1C6F8AE3-74C2-01E9-4826-4C262867991A}"/>
          </ac:spMkLst>
        </pc:spChg>
        <pc:spChg chg="add mod">
          <ac:chgData name="안재한" userId="c4bccdfe-e27f-4d4a-b129-c4d717a25bc2" providerId="ADAL" clId="{D44885E7-4ADA-4702-BFE1-A18F38FD5D98}" dt="2023-08-09T07:17:23.478" v="4916" actId="1076"/>
          <ac:spMkLst>
            <pc:docMk/>
            <pc:sldMk cId="3643361915" sldId="369"/>
            <ac:spMk id="16" creationId="{EA3C83D4-D788-8DE9-93B8-854F7E6832B3}"/>
          </ac:spMkLst>
        </pc:spChg>
        <pc:picChg chg="add mod">
          <ac:chgData name="안재한" userId="c4bccdfe-e27f-4d4a-b129-c4d717a25bc2" providerId="ADAL" clId="{D44885E7-4ADA-4702-BFE1-A18F38FD5D98}" dt="2023-08-09T07:05:12.027" v="4534" actId="1076"/>
          <ac:picMkLst>
            <pc:docMk/>
            <pc:sldMk cId="3643361915" sldId="369"/>
            <ac:picMk id="5" creationId="{296ECB37-F1A0-D023-69F5-FD7DAF3691F7}"/>
          </ac:picMkLst>
        </pc:picChg>
        <pc:picChg chg="add mod">
          <ac:chgData name="안재한" userId="c4bccdfe-e27f-4d4a-b129-c4d717a25bc2" providerId="ADAL" clId="{D44885E7-4ADA-4702-BFE1-A18F38FD5D98}" dt="2023-08-09T07:05:13.745" v="4535" actId="1076"/>
          <ac:picMkLst>
            <pc:docMk/>
            <pc:sldMk cId="3643361915" sldId="369"/>
            <ac:picMk id="7" creationId="{4793DFE3-EDC9-B140-5A08-A43DB0CAF223}"/>
          </ac:picMkLst>
        </pc:picChg>
        <pc:picChg chg="add mod">
          <ac:chgData name="안재한" userId="c4bccdfe-e27f-4d4a-b129-c4d717a25bc2" providerId="ADAL" clId="{D44885E7-4ADA-4702-BFE1-A18F38FD5D98}" dt="2023-08-09T07:05:15.599" v="4536" actId="1076"/>
          <ac:picMkLst>
            <pc:docMk/>
            <pc:sldMk cId="3643361915" sldId="369"/>
            <ac:picMk id="9" creationId="{F3836BF9-AFEF-8C1C-CC90-AFD0E771C7AD}"/>
          </ac:picMkLst>
        </pc:picChg>
        <pc:picChg chg="add mod modCrop">
          <ac:chgData name="안재한" userId="c4bccdfe-e27f-4d4a-b129-c4d717a25bc2" providerId="ADAL" clId="{D44885E7-4ADA-4702-BFE1-A18F38FD5D98}" dt="2023-08-09T07:13:11.942" v="4650" actId="1076"/>
          <ac:picMkLst>
            <pc:docMk/>
            <pc:sldMk cId="3643361915" sldId="369"/>
            <ac:picMk id="11" creationId="{F574F468-118E-F25D-2A37-71F12C079BE6}"/>
          </ac:picMkLst>
        </pc:picChg>
        <pc:picChg chg="add mod">
          <ac:chgData name="안재한" userId="c4bccdfe-e27f-4d4a-b129-c4d717a25bc2" providerId="ADAL" clId="{D44885E7-4ADA-4702-BFE1-A18F38FD5D98}" dt="2023-08-09T07:13:11.942" v="4650" actId="1076"/>
          <ac:picMkLst>
            <pc:docMk/>
            <pc:sldMk cId="3643361915" sldId="369"/>
            <ac:picMk id="13" creationId="{1B0A07B3-CF5D-EFF5-FA05-56E640AD8B7B}"/>
          </ac:picMkLst>
        </pc:picChg>
      </pc:sldChg>
      <pc:sldChg chg="addSp modSp add mod modNotesTx">
        <pc:chgData name="안재한" userId="c4bccdfe-e27f-4d4a-b129-c4d717a25bc2" providerId="ADAL" clId="{D44885E7-4ADA-4702-BFE1-A18F38FD5D98}" dt="2023-08-09T07:57:16.950" v="5704" actId="20577"/>
        <pc:sldMkLst>
          <pc:docMk/>
          <pc:sldMk cId="524667478" sldId="370"/>
        </pc:sldMkLst>
        <pc:spChg chg="mod">
          <ac:chgData name="안재한" userId="c4bccdfe-e27f-4d4a-b129-c4d717a25bc2" providerId="ADAL" clId="{D44885E7-4ADA-4702-BFE1-A18F38FD5D98}" dt="2023-08-09T01:46:01.846" v="635"/>
          <ac:spMkLst>
            <pc:docMk/>
            <pc:sldMk cId="524667478" sldId="370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7:57:16.950" v="5704" actId="20577"/>
          <ac:spMkLst>
            <pc:docMk/>
            <pc:sldMk cId="524667478" sldId="370"/>
            <ac:spMk id="3" creationId="{912F9E33-1E20-7A9A-A801-3ACD8B2EEC70}"/>
          </ac:spMkLst>
        </pc:spChg>
        <pc:picChg chg="add mod">
          <ac:chgData name="안재한" userId="c4bccdfe-e27f-4d4a-b129-c4d717a25bc2" providerId="ADAL" clId="{D44885E7-4ADA-4702-BFE1-A18F38FD5D98}" dt="2023-08-09T01:53:52.704" v="701" actId="14100"/>
          <ac:picMkLst>
            <pc:docMk/>
            <pc:sldMk cId="524667478" sldId="370"/>
            <ac:picMk id="5" creationId="{8A610214-EA1A-75C9-1BA5-4091AAF975BB}"/>
          </ac:picMkLst>
        </pc:picChg>
      </pc:sldChg>
      <pc:sldChg chg="addSp delSp modSp add mod modNotesTx">
        <pc:chgData name="안재한" userId="c4bccdfe-e27f-4d4a-b129-c4d717a25bc2" providerId="ADAL" clId="{D44885E7-4ADA-4702-BFE1-A18F38FD5D98}" dt="2023-08-09T08:10:48.735" v="6155" actId="20577"/>
        <pc:sldMkLst>
          <pc:docMk/>
          <pc:sldMk cId="953888913" sldId="371"/>
        </pc:sldMkLst>
        <pc:spChg chg="mod">
          <ac:chgData name="안재한" userId="c4bccdfe-e27f-4d4a-b129-c4d717a25bc2" providerId="ADAL" clId="{D44885E7-4ADA-4702-BFE1-A18F38FD5D98}" dt="2023-08-09T01:48:34.243" v="644"/>
          <ac:spMkLst>
            <pc:docMk/>
            <pc:sldMk cId="953888913" sldId="371"/>
            <ac:spMk id="2" creationId="{EC321B9B-310F-4A11-B75F-6F0AC8F9A748}"/>
          </ac:spMkLst>
        </pc:spChg>
        <pc:spChg chg="del mod">
          <ac:chgData name="안재한" userId="c4bccdfe-e27f-4d4a-b129-c4d717a25bc2" providerId="ADAL" clId="{D44885E7-4ADA-4702-BFE1-A18F38FD5D98}" dt="2023-08-09T01:50:48.797" v="677" actId="478"/>
          <ac:spMkLst>
            <pc:docMk/>
            <pc:sldMk cId="953888913" sldId="371"/>
            <ac:spMk id="3" creationId="{912F9E33-1E20-7A9A-A801-3ACD8B2EEC70}"/>
          </ac:spMkLst>
        </pc:spChg>
        <pc:spChg chg="add del mod">
          <ac:chgData name="안재한" userId="c4bccdfe-e27f-4d4a-b129-c4d717a25bc2" providerId="ADAL" clId="{D44885E7-4ADA-4702-BFE1-A18F38FD5D98}" dt="2023-08-09T01:50:51.371" v="679" actId="478"/>
          <ac:spMkLst>
            <pc:docMk/>
            <pc:sldMk cId="953888913" sldId="371"/>
            <ac:spMk id="7" creationId="{B7AACA83-2404-F3A3-083F-F9173DEB03C4}"/>
          </ac:spMkLst>
        </pc:spChg>
        <pc:spChg chg="add del mod">
          <ac:chgData name="안재한" userId="c4bccdfe-e27f-4d4a-b129-c4d717a25bc2" providerId="ADAL" clId="{D44885E7-4ADA-4702-BFE1-A18F38FD5D98}" dt="2023-08-09T01:50:55.475" v="680" actId="478"/>
          <ac:spMkLst>
            <pc:docMk/>
            <pc:sldMk cId="953888913" sldId="371"/>
            <ac:spMk id="8" creationId="{425FEBB7-17C7-D9DB-F466-12AA1615BDF7}"/>
          </ac:spMkLst>
        </pc:spChg>
        <pc:spChg chg="add mod">
          <ac:chgData name="안재한" userId="c4bccdfe-e27f-4d4a-b129-c4d717a25bc2" providerId="ADAL" clId="{D44885E7-4ADA-4702-BFE1-A18F38FD5D98}" dt="2023-08-09T08:10:48.735" v="6155" actId="20577"/>
          <ac:spMkLst>
            <pc:docMk/>
            <pc:sldMk cId="953888913" sldId="371"/>
            <ac:spMk id="9" creationId="{1C6B5699-3960-2874-E40C-E7A3A40EC872}"/>
          </ac:spMkLst>
        </pc:spChg>
        <pc:picChg chg="add mod">
          <ac:chgData name="안재한" userId="c4bccdfe-e27f-4d4a-b129-c4d717a25bc2" providerId="ADAL" clId="{D44885E7-4ADA-4702-BFE1-A18F38FD5D98}" dt="2023-08-09T01:52:05.989" v="693" actId="14100"/>
          <ac:picMkLst>
            <pc:docMk/>
            <pc:sldMk cId="953888913" sldId="371"/>
            <ac:picMk id="5" creationId="{9A41ECDD-2828-E994-FE67-BCDC6C1C62D2}"/>
          </ac:picMkLst>
        </pc:picChg>
        <pc:picChg chg="add del mod ord">
          <ac:chgData name="안재한" userId="c4bccdfe-e27f-4d4a-b129-c4d717a25bc2" providerId="ADAL" clId="{D44885E7-4ADA-4702-BFE1-A18F38FD5D98}" dt="2023-08-09T01:51:13.145" v="686" actId="478"/>
          <ac:picMkLst>
            <pc:docMk/>
            <pc:sldMk cId="953888913" sldId="371"/>
            <ac:picMk id="10" creationId="{214CFDA5-625C-5E45-9BBC-A5134B4F65F0}"/>
          </ac:picMkLst>
        </pc:picChg>
      </pc:sldChg>
      <pc:sldChg chg="add del">
        <pc:chgData name="안재한" userId="c4bccdfe-e27f-4d4a-b129-c4d717a25bc2" providerId="ADAL" clId="{D44885E7-4ADA-4702-BFE1-A18F38FD5D98}" dt="2023-08-09T01:43:21.979" v="628"/>
        <pc:sldMkLst>
          <pc:docMk/>
          <pc:sldMk cId="947155990" sldId="372"/>
        </pc:sldMkLst>
      </pc:sldChg>
      <pc:sldChg chg="addSp modSp add mod">
        <pc:chgData name="안재한" userId="c4bccdfe-e27f-4d4a-b129-c4d717a25bc2" providerId="ADAL" clId="{D44885E7-4ADA-4702-BFE1-A18F38FD5D98}" dt="2023-08-09T08:02:16.575" v="5757" actId="20577"/>
        <pc:sldMkLst>
          <pc:docMk/>
          <pc:sldMk cId="1155151500" sldId="372"/>
        </pc:sldMkLst>
        <pc:spChg chg="mod">
          <ac:chgData name="안재한" userId="c4bccdfe-e27f-4d4a-b129-c4d717a25bc2" providerId="ADAL" clId="{D44885E7-4ADA-4702-BFE1-A18F38FD5D98}" dt="2023-08-09T08:02:16.575" v="5757" actId="20577"/>
          <ac:spMkLst>
            <pc:docMk/>
            <pc:sldMk cId="1155151500" sldId="372"/>
            <ac:spMk id="3" creationId="{912F9E33-1E20-7A9A-A801-3ACD8B2EEC70}"/>
          </ac:spMkLst>
        </pc:spChg>
        <pc:picChg chg="add mod">
          <ac:chgData name="안재한" userId="c4bccdfe-e27f-4d4a-b129-c4d717a25bc2" providerId="ADAL" clId="{D44885E7-4ADA-4702-BFE1-A18F38FD5D98}" dt="2023-08-09T01:53:23.370" v="697" actId="14100"/>
          <ac:picMkLst>
            <pc:docMk/>
            <pc:sldMk cId="1155151500" sldId="372"/>
            <ac:picMk id="5" creationId="{1D6984A9-8C13-5DF9-ADEA-5D2E9455B6DF}"/>
          </ac:picMkLst>
        </pc:picChg>
      </pc:sldChg>
      <pc:sldChg chg="add del">
        <pc:chgData name="안재한" userId="c4bccdfe-e27f-4d4a-b129-c4d717a25bc2" providerId="ADAL" clId="{D44885E7-4ADA-4702-BFE1-A18F38FD5D98}" dt="2023-08-09T01:43:21.643" v="627"/>
        <pc:sldMkLst>
          <pc:docMk/>
          <pc:sldMk cId="1059987627" sldId="373"/>
        </pc:sldMkLst>
      </pc:sldChg>
      <pc:sldChg chg="addSp delSp modSp add mod modNotesTx">
        <pc:chgData name="안재한" userId="c4bccdfe-e27f-4d4a-b129-c4d717a25bc2" providerId="ADAL" clId="{D44885E7-4ADA-4702-BFE1-A18F38FD5D98}" dt="2023-08-09T08:26:50.662" v="6622" actId="27636"/>
        <pc:sldMkLst>
          <pc:docMk/>
          <pc:sldMk cId="3697028109" sldId="373"/>
        </pc:sldMkLst>
        <pc:spChg chg="mod">
          <ac:chgData name="안재한" userId="c4bccdfe-e27f-4d4a-b129-c4d717a25bc2" providerId="ADAL" clId="{D44885E7-4ADA-4702-BFE1-A18F38FD5D98}" dt="2023-08-09T01:49:00.858" v="651"/>
          <ac:spMkLst>
            <pc:docMk/>
            <pc:sldMk cId="3697028109" sldId="373"/>
            <ac:spMk id="2" creationId="{EC321B9B-310F-4A11-B75F-6F0AC8F9A748}"/>
          </ac:spMkLst>
        </pc:spChg>
        <pc:spChg chg="mod">
          <ac:chgData name="안재한" userId="c4bccdfe-e27f-4d4a-b129-c4d717a25bc2" providerId="ADAL" clId="{D44885E7-4ADA-4702-BFE1-A18F38FD5D98}" dt="2023-08-09T08:26:50.662" v="6622" actId="27636"/>
          <ac:spMkLst>
            <pc:docMk/>
            <pc:sldMk cId="3697028109" sldId="373"/>
            <ac:spMk id="3" creationId="{912F9E33-1E20-7A9A-A801-3ACD8B2EEC70}"/>
          </ac:spMkLst>
        </pc:spChg>
        <pc:picChg chg="add del mod">
          <ac:chgData name="안재한" userId="c4bccdfe-e27f-4d4a-b129-c4d717a25bc2" providerId="ADAL" clId="{D44885E7-4ADA-4702-BFE1-A18F38FD5D98}" dt="2023-08-09T01:51:47.882" v="687" actId="478"/>
          <ac:picMkLst>
            <pc:docMk/>
            <pc:sldMk cId="3697028109" sldId="373"/>
            <ac:picMk id="5" creationId="{123726DC-4EA7-96DD-F6A1-A4736AE6FCF2}"/>
          </ac:picMkLst>
        </pc:picChg>
        <pc:picChg chg="add mod">
          <ac:chgData name="안재한" userId="c4bccdfe-e27f-4d4a-b129-c4d717a25bc2" providerId="ADAL" clId="{D44885E7-4ADA-4702-BFE1-A18F38FD5D98}" dt="2023-08-09T08:21:43.489" v="6285" actId="1076"/>
          <ac:picMkLst>
            <pc:docMk/>
            <pc:sldMk cId="3697028109" sldId="373"/>
            <ac:picMk id="7" creationId="{C3707734-1C65-16A1-7512-71FD1DA15705}"/>
          </ac:picMkLst>
        </pc:picChg>
        <pc:picChg chg="add mod">
          <ac:chgData name="안재한" userId="c4bccdfe-e27f-4d4a-b129-c4d717a25bc2" providerId="ADAL" clId="{D44885E7-4ADA-4702-BFE1-A18F38FD5D98}" dt="2023-08-09T08:21:46.516" v="6286" actId="1076"/>
          <ac:picMkLst>
            <pc:docMk/>
            <pc:sldMk cId="3697028109" sldId="373"/>
            <ac:picMk id="8" creationId="{0D57AA9D-F40C-F391-D75A-80B8D38525AC}"/>
          </ac:picMkLst>
        </pc:picChg>
      </pc:sldChg>
      <pc:sldChg chg="addSp delSp modSp add mod modNotesTx">
        <pc:chgData name="안재한" userId="c4bccdfe-e27f-4d4a-b129-c4d717a25bc2" providerId="ADAL" clId="{D44885E7-4ADA-4702-BFE1-A18F38FD5D98}" dt="2023-08-09T07:06:51.854" v="4627" actId="6549"/>
        <pc:sldMkLst>
          <pc:docMk/>
          <pc:sldMk cId="3107410618" sldId="374"/>
        </pc:sldMkLst>
        <pc:spChg chg="mod">
          <ac:chgData name="안재한" userId="c4bccdfe-e27f-4d4a-b129-c4d717a25bc2" providerId="ADAL" clId="{D44885E7-4ADA-4702-BFE1-A18F38FD5D98}" dt="2023-08-09T07:06:51.854" v="4627" actId="6549"/>
          <ac:spMkLst>
            <pc:docMk/>
            <pc:sldMk cId="3107410618" sldId="374"/>
            <ac:spMk id="3" creationId="{912F9E33-1E20-7A9A-A801-3ACD8B2EEC70}"/>
          </ac:spMkLst>
        </pc:spChg>
        <pc:spChg chg="add del">
          <ac:chgData name="안재한" userId="c4bccdfe-e27f-4d4a-b129-c4d717a25bc2" providerId="ADAL" clId="{D44885E7-4ADA-4702-BFE1-A18F38FD5D98}" dt="2023-08-09T04:31:53.978" v="2500" actId="22"/>
          <ac:spMkLst>
            <pc:docMk/>
            <pc:sldMk cId="3107410618" sldId="374"/>
            <ac:spMk id="10" creationId="{323D5944-F65C-5932-3E82-046BEB8AE56E}"/>
          </ac:spMkLst>
        </pc:spChg>
        <pc:picChg chg="add del mod">
          <ac:chgData name="안재한" userId="c4bccdfe-e27f-4d4a-b129-c4d717a25bc2" providerId="ADAL" clId="{D44885E7-4ADA-4702-BFE1-A18F38FD5D98}" dt="2023-08-09T06:24:38.816" v="3593" actId="21"/>
          <ac:picMkLst>
            <pc:docMk/>
            <pc:sldMk cId="3107410618" sldId="374"/>
            <ac:picMk id="5" creationId="{6FCF44B8-47C4-484F-EFFB-CA0DDA7776E8}"/>
          </ac:picMkLst>
        </pc:picChg>
        <pc:picChg chg="del">
          <ac:chgData name="안재한" userId="c4bccdfe-e27f-4d4a-b129-c4d717a25bc2" providerId="ADAL" clId="{D44885E7-4ADA-4702-BFE1-A18F38FD5D98}" dt="2023-08-09T04:30:07.616" v="2479" actId="478"/>
          <ac:picMkLst>
            <pc:docMk/>
            <pc:sldMk cId="3107410618" sldId="374"/>
            <ac:picMk id="6" creationId="{9E3BF101-C639-0843-B656-2A82E8701BF6}"/>
          </ac:picMkLst>
        </pc:picChg>
        <pc:picChg chg="add mod">
          <ac:chgData name="안재한" userId="c4bccdfe-e27f-4d4a-b129-c4d717a25bc2" providerId="ADAL" clId="{D44885E7-4ADA-4702-BFE1-A18F38FD5D98}" dt="2023-08-09T07:06:49.534" v="4624" actId="1076"/>
          <ac:picMkLst>
            <pc:docMk/>
            <pc:sldMk cId="3107410618" sldId="374"/>
            <ac:picMk id="8" creationId="{16BDB529-7B9A-C3F1-F883-89C3B3DD0C75}"/>
          </ac:picMkLst>
        </pc:picChg>
      </pc:sldChg>
    </pc:docChg>
  </pc:docChgLst>
  <pc:docChgLst>
    <pc:chgData name="안재한" userId="c4bccdfe-e27f-4d4a-b129-c4d717a25bc2" providerId="ADAL" clId="{687EAD4C-614A-4065-A025-B0D1746191DD}"/>
    <pc:docChg chg="undo redo custSel addSld delSld modSld">
      <pc:chgData name="안재한" userId="c4bccdfe-e27f-4d4a-b129-c4d717a25bc2" providerId="ADAL" clId="{687EAD4C-614A-4065-A025-B0D1746191DD}" dt="2023-11-29T05:09:09" v="3982" actId="20577"/>
      <pc:docMkLst>
        <pc:docMk/>
      </pc:docMkLst>
      <pc:sldChg chg="addSp delSp modSp mod">
        <pc:chgData name="안재한" userId="c4bccdfe-e27f-4d4a-b129-c4d717a25bc2" providerId="ADAL" clId="{687EAD4C-614A-4065-A025-B0D1746191DD}" dt="2023-11-28T04:10:18.789" v="101" actId="20577"/>
        <pc:sldMkLst>
          <pc:docMk/>
          <pc:sldMk cId="351071071" sldId="273"/>
        </pc:sldMkLst>
        <pc:spChg chg="mod">
          <ac:chgData name="안재한" userId="c4bccdfe-e27f-4d4a-b129-c4d717a25bc2" providerId="ADAL" clId="{687EAD4C-614A-4065-A025-B0D1746191DD}" dt="2023-11-28T04:05:47.751" v="75"/>
          <ac:spMkLst>
            <pc:docMk/>
            <pc:sldMk cId="351071071" sldId="273"/>
            <ac:spMk id="2" creationId="{00000000-0000-0000-0000-000000000000}"/>
          </ac:spMkLst>
        </pc:spChg>
        <pc:spChg chg="mod">
          <ac:chgData name="안재한" userId="c4bccdfe-e27f-4d4a-b129-c4d717a25bc2" providerId="ADAL" clId="{687EAD4C-614A-4065-A025-B0D1746191DD}" dt="2023-11-28T04:10:18.789" v="101" actId="20577"/>
          <ac:spMkLst>
            <pc:docMk/>
            <pc:sldMk cId="351071071" sldId="273"/>
            <ac:spMk id="3" creationId="{00000000-0000-0000-0000-000000000000}"/>
          </ac:spMkLst>
        </pc:spChg>
        <pc:spChg chg="mod">
          <ac:chgData name="안재한" userId="c4bccdfe-e27f-4d4a-b129-c4d717a25bc2" providerId="ADAL" clId="{687EAD4C-614A-4065-A025-B0D1746191DD}" dt="2023-11-28T04:10:05.102" v="97" actId="14100"/>
          <ac:spMkLst>
            <pc:docMk/>
            <pc:sldMk cId="351071071" sldId="273"/>
            <ac:spMk id="6" creationId="{C467FF0A-6F34-881E-ABD5-E2018E947039}"/>
          </ac:spMkLst>
        </pc:spChg>
        <pc:spChg chg="del">
          <ac:chgData name="안재한" userId="c4bccdfe-e27f-4d4a-b129-c4d717a25bc2" providerId="ADAL" clId="{687EAD4C-614A-4065-A025-B0D1746191DD}" dt="2023-11-28T04:09:52.516" v="92" actId="478"/>
          <ac:spMkLst>
            <pc:docMk/>
            <pc:sldMk cId="351071071" sldId="273"/>
            <ac:spMk id="9" creationId="{3718974E-0924-427A-F1CA-B20FB0B75D97}"/>
          </ac:spMkLst>
        </pc:spChg>
        <pc:picChg chg="add mod">
          <ac:chgData name="안재한" userId="c4bccdfe-e27f-4d4a-b129-c4d717a25bc2" providerId="ADAL" clId="{687EAD4C-614A-4065-A025-B0D1746191DD}" dt="2023-11-28T04:06:05.380" v="79" actId="1076"/>
          <ac:picMkLst>
            <pc:docMk/>
            <pc:sldMk cId="351071071" sldId="273"/>
            <ac:picMk id="5" creationId="{C306BFBA-DA0D-0450-1621-DEAA7FC61CDF}"/>
          </ac:picMkLst>
        </pc:picChg>
        <pc:picChg chg="del">
          <ac:chgData name="안재한" userId="c4bccdfe-e27f-4d4a-b129-c4d717a25bc2" providerId="ADAL" clId="{687EAD4C-614A-4065-A025-B0D1746191DD}" dt="2023-11-28T04:06:00.596" v="76" actId="478"/>
          <ac:picMkLst>
            <pc:docMk/>
            <pc:sldMk cId="351071071" sldId="273"/>
            <ac:picMk id="7" creationId="{0885B38B-3B37-C358-D86D-F482C7009BA8}"/>
          </ac:picMkLst>
        </pc:picChg>
      </pc:sldChg>
      <pc:sldChg chg="addSp delSp modSp del mod">
        <pc:chgData name="안재한" userId="c4bccdfe-e27f-4d4a-b129-c4d717a25bc2" providerId="ADAL" clId="{687EAD4C-614A-4065-A025-B0D1746191DD}" dt="2023-11-28T08:59:49.081" v="1583" actId="47"/>
        <pc:sldMkLst>
          <pc:docMk/>
          <pc:sldMk cId="2878904398" sldId="349"/>
        </pc:sldMkLst>
        <pc:spChg chg="mod">
          <ac:chgData name="안재한" userId="c4bccdfe-e27f-4d4a-b129-c4d717a25bc2" providerId="ADAL" clId="{687EAD4C-614A-4065-A025-B0D1746191DD}" dt="2023-11-28T04:03:46.947" v="15" actId="20577"/>
          <ac:spMkLst>
            <pc:docMk/>
            <pc:sldMk cId="2878904398" sldId="349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8:59:33.910" v="1577" actId="478"/>
          <ac:spMkLst>
            <pc:docMk/>
            <pc:sldMk cId="2878904398" sldId="349"/>
            <ac:spMk id="3" creationId="{912F9E33-1E20-7A9A-A801-3ACD8B2EEC70}"/>
          </ac:spMkLst>
        </pc:spChg>
        <pc:picChg chg="del">
          <ac:chgData name="안재한" userId="c4bccdfe-e27f-4d4a-b129-c4d717a25bc2" providerId="ADAL" clId="{687EAD4C-614A-4065-A025-B0D1746191DD}" dt="2023-11-28T04:03:49.519" v="16" actId="478"/>
          <ac:picMkLst>
            <pc:docMk/>
            <pc:sldMk cId="2878904398" sldId="349"/>
            <ac:picMk id="4" creationId="{61102F19-AAC7-84FC-D831-586C3B39770E}"/>
          </ac:picMkLst>
        </pc:picChg>
        <pc:picChg chg="add mod">
          <ac:chgData name="안재한" userId="c4bccdfe-e27f-4d4a-b129-c4d717a25bc2" providerId="ADAL" clId="{687EAD4C-614A-4065-A025-B0D1746191DD}" dt="2023-11-28T04:05:26.996" v="74" actId="1076"/>
          <ac:picMkLst>
            <pc:docMk/>
            <pc:sldMk cId="2878904398" sldId="349"/>
            <ac:picMk id="1026" creationId="{5F7F2A0F-AADC-DA91-491B-334F9D23D7E7}"/>
          </ac:picMkLst>
        </pc:picChg>
      </pc:sldChg>
      <pc:sldChg chg="addSp delSp modSp mod">
        <pc:chgData name="안재한" userId="c4bccdfe-e27f-4d4a-b129-c4d717a25bc2" providerId="ADAL" clId="{687EAD4C-614A-4065-A025-B0D1746191DD}" dt="2023-11-28T08:44:03.591" v="1504" actId="20577"/>
        <pc:sldMkLst>
          <pc:docMk/>
          <pc:sldMk cId="464973382" sldId="350"/>
        </pc:sldMkLst>
        <pc:spChg chg="mod">
          <ac:chgData name="안재한" userId="c4bccdfe-e27f-4d4a-b129-c4d717a25bc2" providerId="ADAL" clId="{687EAD4C-614A-4065-A025-B0D1746191DD}" dt="2023-11-28T05:25:32.774" v="152" actId="20577"/>
          <ac:spMkLst>
            <pc:docMk/>
            <pc:sldMk cId="464973382" sldId="350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5:25:57.667" v="154" actId="22"/>
          <ac:spMkLst>
            <pc:docMk/>
            <pc:sldMk cId="464973382" sldId="350"/>
            <ac:spMk id="3" creationId="{912F9E33-1E20-7A9A-A801-3ACD8B2EEC70}"/>
          </ac:spMkLst>
        </pc:spChg>
        <pc:spChg chg="add mod">
          <ac:chgData name="안재한" userId="c4bccdfe-e27f-4d4a-b129-c4d717a25bc2" providerId="ADAL" clId="{687EAD4C-614A-4065-A025-B0D1746191DD}" dt="2023-11-28T08:33:42.984" v="1431" actId="14100"/>
          <ac:spMkLst>
            <pc:docMk/>
            <pc:sldMk cId="464973382" sldId="350"/>
            <ac:spMk id="6" creationId="{CF0D581A-7FD9-5EE5-43A9-E0D7978BA0CE}"/>
          </ac:spMkLst>
        </pc:spChg>
        <pc:spChg chg="add del">
          <ac:chgData name="안재한" userId="c4bccdfe-e27f-4d4a-b129-c4d717a25bc2" providerId="ADAL" clId="{687EAD4C-614A-4065-A025-B0D1746191DD}" dt="2023-11-28T08:13:55.378" v="1387" actId="11529"/>
          <ac:spMkLst>
            <pc:docMk/>
            <pc:sldMk cId="464973382" sldId="350"/>
            <ac:spMk id="7" creationId="{09A082F8-D805-7F0A-3D28-9C1CF9FB795C}"/>
          </ac:spMkLst>
        </pc:spChg>
        <pc:spChg chg="add del">
          <ac:chgData name="안재한" userId="c4bccdfe-e27f-4d4a-b129-c4d717a25bc2" providerId="ADAL" clId="{687EAD4C-614A-4065-A025-B0D1746191DD}" dt="2023-11-28T08:14:00.544" v="1389" actId="478"/>
          <ac:spMkLst>
            <pc:docMk/>
            <pc:sldMk cId="464973382" sldId="350"/>
            <ac:spMk id="8" creationId="{91DD06B5-AB69-3653-D20D-24DE097F6B21}"/>
          </ac:spMkLst>
        </pc:spChg>
        <pc:spChg chg="add del mod">
          <ac:chgData name="안재한" userId="c4bccdfe-e27f-4d4a-b129-c4d717a25bc2" providerId="ADAL" clId="{687EAD4C-614A-4065-A025-B0D1746191DD}" dt="2023-11-28T08:14:23.575" v="1394" actId="478"/>
          <ac:spMkLst>
            <pc:docMk/>
            <pc:sldMk cId="464973382" sldId="350"/>
            <ac:spMk id="9" creationId="{48D49042-2D96-DAB2-E0FF-971E363B4A51}"/>
          </ac:spMkLst>
        </pc:spChg>
        <pc:spChg chg="add mod">
          <ac:chgData name="안재한" userId="c4bccdfe-e27f-4d4a-b129-c4d717a25bc2" providerId="ADAL" clId="{687EAD4C-614A-4065-A025-B0D1746191DD}" dt="2023-11-28T08:33:50.506" v="1434" actId="1076"/>
          <ac:spMkLst>
            <pc:docMk/>
            <pc:sldMk cId="464973382" sldId="350"/>
            <ac:spMk id="10" creationId="{2D57F2C8-2C35-F069-E123-4C016C03AC61}"/>
          </ac:spMkLst>
        </pc:spChg>
        <pc:spChg chg="add mod">
          <ac:chgData name="안재한" userId="c4bccdfe-e27f-4d4a-b129-c4d717a25bc2" providerId="ADAL" clId="{687EAD4C-614A-4065-A025-B0D1746191DD}" dt="2023-11-28T08:16:41.712" v="1429" actId="1076"/>
          <ac:spMkLst>
            <pc:docMk/>
            <pc:sldMk cId="464973382" sldId="350"/>
            <ac:spMk id="11" creationId="{CC49AC8D-EE28-AF36-B9F8-76097AEC7B43}"/>
          </ac:spMkLst>
        </pc:spChg>
        <pc:spChg chg="add mod">
          <ac:chgData name="안재한" userId="c4bccdfe-e27f-4d4a-b129-c4d717a25bc2" providerId="ADAL" clId="{687EAD4C-614A-4065-A025-B0D1746191DD}" dt="2023-11-28T08:16:30.345" v="1425" actId="14100"/>
          <ac:spMkLst>
            <pc:docMk/>
            <pc:sldMk cId="464973382" sldId="350"/>
            <ac:spMk id="12" creationId="{98EF6A36-6EBE-24FA-92C1-C3F79F242FAF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16" creationId="{12B10F6F-D011-9E19-9E20-0F597CA06211}"/>
          </ac:spMkLst>
        </pc:spChg>
        <pc:spChg chg="add del mod">
          <ac:chgData name="안재한" userId="c4bccdfe-e27f-4d4a-b129-c4d717a25bc2" providerId="ADAL" clId="{687EAD4C-614A-4065-A025-B0D1746191DD}" dt="2023-11-28T08:42:24.328" v="1480"/>
          <ac:spMkLst>
            <pc:docMk/>
            <pc:sldMk cId="464973382" sldId="350"/>
            <ac:spMk id="17" creationId="{A44CEC27-1027-249C-ADB6-8E4195BEA642}"/>
          </ac:spMkLst>
        </pc:spChg>
        <pc:spChg chg="add mod">
          <ac:chgData name="안재한" userId="c4bccdfe-e27f-4d4a-b129-c4d717a25bc2" providerId="ADAL" clId="{687EAD4C-614A-4065-A025-B0D1746191DD}" dt="2023-11-28T08:42:55.482" v="1491" actId="1076"/>
          <ac:spMkLst>
            <pc:docMk/>
            <pc:sldMk cId="464973382" sldId="350"/>
            <ac:spMk id="18" creationId="{6E9725DA-A0AC-2B91-84C7-ECE3C10906B9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19" creationId="{D6DBACDD-671A-695F-6FC2-6E0FA3CE3AC6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20" creationId="{E5082258-E6E9-F302-FD8E-0AC041627434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21" creationId="{F61DBE98-1CAE-50FF-7CBC-9790A9ACAC1B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22" creationId="{99E11F0D-DED4-4BE0-AC2E-C9E41B4C8A20}"/>
          </ac:spMkLst>
        </pc:spChg>
        <pc:spChg chg="add mod">
          <ac:chgData name="안재한" userId="c4bccdfe-e27f-4d4a-b129-c4d717a25bc2" providerId="ADAL" clId="{687EAD4C-614A-4065-A025-B0D1746191DD}" dt="2023-11-28T08:43:40.044" v="1498" actId="12788"/>
          <ac:spMkLst>
            <pc:docMk/>
            <pc:sldMk cId="464973382" sldId="350"/>
            <ac:spMk id="23" creationId="{5A720B90-F02E-CCB7-D86E-BA2DEE49B5DA}"/>
          </ac:spMkLst>
        </pc:spChg>
        <pc:spChg chg="add mod">
          <ac:chgData name="안재한" userId="c4bccdfe-e27f-4d4a-b129-c4d717a25bc2" providerId="ADAL" clId="{687EAD4C-614A-4065-A025-B0D1746191DD}" dt="2023-11-28T08:43:53.616" v="1501" actId="20577"/>
          <ac:spMkLst>
            <pc:docMk/>
            <pc:sldMk cId="464973382" sldId="350"/>
            <ac:spMk id="24" creationId="{5AD54F7B-80D1-F03D-F75D-231AE2F89E24}"/>
          </ac:spMkLst>
        </pc:spChg>
        <pc:spChg chg="add mod">
          <ac:chgData name="안재한" userId="c4bccdfe-e27f-4d4a-b129-c4d717a25bc2" providerId="ADAL" clId="{687EAD4C-614A-4065-A025-B0D1746191DD}" dt="2023-11-28T08:44:03.591" v="1504" actId="20577"/>
          <ac:spMkLst>
            <pc:docMk/>
            <pc:sldMk cId="464973382" sldId="350"/>
            <ac:spMk id="25" creationId="{7C556769-883E-B1C6-5CF4-020D136F5BAB}"/>
          </ac:spMkLst>
        </pc:spChg>
        <pc:picChg chg="add mod ord">
          <ac:chgData name="안재한" userId="c4bccdfe-e27f-4d4a-b129-c4d717a25bc2" providerId="ADAL" clId="{687EAD4C-614A-4065-A025-B0D1746191DD}" dt="2023-11-28T08:33:45.722" v="1433" actId="1076"/>
          <ac:picMkLst>
            <pc:docMk/>
            <pc:sldMk cId="464973382" sldId="350"/>
            <ac:picMk id="5" creationId="{3A91B385-5F54-5BCD-584D-8446CF58A7FD}"/>
          </ac:picMkLst>
        </pc:picChg>
        <pc:picChg chg="add mod modCrop">
          <ac:chgData name="안재한" userId="c4bccdfe-e27f-4d4a-b129-c4d717a25bc2" providerId="ADAL" clId="{687EAD4C-614A-4065-A025-B0D1746191DD}" dt="2023-11-28T08:43:40.044" v="1498" actId="12788"/>
          <ac:picMkLst>
            <pc:docMk/>
            <pc:sldMk cId="464973382" sldId="350"/>
            <ac:picMk id="13" creationId="{B9F1842F-B3AE-A0A8-3402-B5F9F4D87EF8}"/>
          </ac:picMkLst>
        </pc:picChg>
        <pc:picChg chg="add mod modCrop">
          <ac:chgData name="안재한" userId="c4bccdfe-e27f-4d4a-b129-c4d717a25bc2" providerId="ADAL" clId="{687EAD4C-614A-4065-A025-B0D1746191DD}" dt="2023-11-28T08:43:40.044" v="1498" actId="12788"/>
          <ac:picMkLst>
            <pc:docMk/>
            <pc:sldMk cId="464973382" sldId="350"/>
            <ac:picMk id="14" creationId="{BAE87DA3-5BFC-F8EE-4B02-E74139B2AE44}"/>
          </ac:picMkLst>
        </pc:picChg>
        <pc:picChg chg="add mod modCrop">
          <ac:chgData name="안재한" userId="c4bccdfe-e27f-4d4a-b129-c4d717a25bc2" providerId="ADAL" clId="{687EAD4C-614A-4065-A025-B0D1746191DD}" dt="2023-11-28T08:43:40.044" v="1498" actId="12788"/>
          <ac:picMkLst>
            <pc:docMk/>
            <pc:sldMk cId="464973382" sldId="350"/>
            <ac:picMk id="15" creationId="{FE56011B-3B45-9D39-8243-8CF313831ECC}"/>
          </ac:picMkLst>
        </pc:picChg>
      </pc:sldChg>
      <pc:sldChg chg="addSp delSp modSp mod modNotesTx">
        <pc:chgData name="안재한" userId="c4bccdfe-e27f-4d4a-b129-c4d717a25bc2" providerId="ADAL" clId="{687EAD4C-614A-4065-A025-B0D1746191DD}" dt="2023-11-29T04:56:52.667" v="3189" actId="20577"/>
        <pc:sldMkLst>
          <pc:docMk/>
          <pc:sldMk cId="1358092865" sldId="351"/>
        </pc:sldMkLst>
        <pc:spChg chg="mod">
          <ac:chgData name="안재한" userId="c4bccdfe-e27f-4d4a-b129-c4d717a25bc2" providerId="ADAL" clId="{687EAD4C-614A-4065-A025-B0D1746191DD}" dt="2023-11-29T04:38:11.222" v="2901" actId="6549"/>
          <ac:spMkLst>
            <pc:docMk/>
            <pc:sldMk cId="1358092865" sldId="351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5:26:49.209" v="159" actId="22"/>
          <ac:spMkLst>
            <pc:docMk/>
            <pc:sldMk cId="1358092865" sldId="351"/>
            <ac:spMk id="3" creationId="{912F9E33-1E20-7A9A-A801-3ACD8B2EEC70}"/>
          </ac:spMkLst>
        </pc:spChg>
        <pc:spChg chg="add mod">
          <ac:chgData name="안재한" userId="c4bccdfe-e27f-4d4a-b129-c4d717a25bc2" providerId="ADAL" clId="{687EAD4C-614A-4065-A025-B0D1746191DD}" dt="2023-11-29T03:33:35.298" v="2691" actId="1076"/>
          <ac:spMkLst>
            <pc:docMk/>
            <pc:sldMk cId="1358092865" sldId="351"/>
            <ac:spMk id="8" creationId="{5DAB7F35-E452-DFF4-C0C9-C41990833013}"/>
          </ac:spMkLst>
        </pc:spChg>
        <pc:spChg chg="add mod">
          <ac:chgData name="안재한" userId="c4bccdfe-e27f-4d4a-b129-c4d717a25bc2" providerId="ADAL" clId="{687EAD4C-614A-4065-A025-B0D1746191DD}" dt="2023-11-29T03:33:40.589" v="2693" actId="1076"/>
          <ac:spMkLst>
            <pc:docMk/>
            <pc:sldMk cId="1358092865" sldId="351"/>
            <ac:spMk id="9" creationId="{1A175321-813B-0FC8-33B9-36BB0D14545E}"/>
          </ac:spMkLst>
        </pc:spChg>
        <pc:spChg chg="add mod">
          <ac:chgData name="안재한" userId="c4bccdfe-e27f-4d4a-b129-c4d717a25bc2" providerId="ADAL" clId="{687EAD4C-614A-4065-A025-B0D1746191DD}" dt="2023-11-29T03:33:46.004" v="2694" actId="571"/>
          <ac:spMkLst>
            <pc:docMk/>
            <pc:sldMk cId="1358092865" sldId="351"/>
            <ac:spMk id="11" creationId="{A4F8BF6C-6E2D-BFD8-1B3E-E547AB9847AC}"/>
          </ac:spMkLst>
        </pc:spChg>
        <pc:spChg chg="add mod">
          <ac:chgData name="안재한" userId="c4bccdfe-e27f-4d4a-b129-c4d717a25bc2" providerId="ADAL" clId="{687EAD4C-614A-4065-A025-B0D1746191DD}" dt="2023-11-29T03:33:46.004" v="2694" actId="571"/>
          <ac:spMkLst>
            <pc:docMk/>
            <pc:sldMk cId="1358092865" sldId="351"/>
            <ac:spMk id="13" creationId="{1E2E26EA-E632-91D8-B3F0-E8B1EF14304A}"/>
          </ac:spMkLst>
        </pc:spChg>
        <pc:spChg chg="add mod">
          <ac:chgData name="안재한" userId="c4bccdfe-e27f-4d4a-b129-c4d717a25bc2" providerId="ADAL" clId="{687EAD4C-614A-4065-A025-B0D1746191DD}" dt="2023-11-29T03:34:02.176" v="2697" actId="1076"/>
          <ac:spMkLst>
            <pc:docMk/>
            <pc:sldMk cId="1358092865" sldId="351"/>
            <ac:spMk id="14" creationId="{5D86A73B-9ADD-CE19-2543-40CA57417BED}"/>
          </ac:spMkLst>
        </pc:spChg>
        <pc:spChg chg="add mod">
          <ac:chgData name="안재한" userId="c4bccdfe-e27f-4d4a-b129-c4d717a25bc2" providerId="ADAL" clId="{687EAD4C-614A-4065-A025-B0D1746191DD}" dt="2023-11-29T03:34:02.176" v="2697" actId="1076"/>
          <ac:spMkLst>
            <pc:docMk/>
            <pc:sldMk cId="1358092865" sldId="351"/>
            <ac:spMk id="16" creationId="{892E0412-0B53-B75B-59CE-E05D6064EA33}"/>
          </ac:spMkLst>
        </pc:spChg>
        <pc:spChg chg="add mod">
          <ac:chgData name="안재한" userId="c4bccdfe-e27f-4d4a-b129-c4d717a25bc2" providerId="ADAL" clId="{687EAD4C-614A-4065-A025-B0D1746191DD}" dt="2023-11-29T03:34:06.329" v="2698" actId="1076"/>
          <ac:spMkLst>
            <pc:docMk/>
            <pc:sldMk cId="1358092865" sldId="351"/>
            <ac:spMk id="17" creationId="{75FFA795-1CA5-8192-E71E-31F13DE6C431}"/>
          </ac:spMkLst>
        </pc:spChg>
        <pc:spChg chg="add mod">
          <ac:chgData name="안재한" userId="c4bccdfe-e27f-4d4a-b129-c4d717a25bc2" providerId="ADAL" clId="{687EAD4C-614A-4065-A025-B0D1746191DD}" dt="2023-11-29T03:34:06.329" v="2698" actId="1076"/>
          <ac:spMkLst>
            <pc:docMk/>
            <pc:sldMk cId="1358092865" sldId="351"/>
            <ac:spMk id="18" creationId="{7AD46D43-16AB-8151-BB31-A58048249D93}"/>
          </ac:spMkLst>
        </pc:spChg>
        <pc:spChg chg="add mod">
          <ac:chgData name="안재한" userId="c4bccdfe-e27f-4d4a-b129-c4d717a25bc2" providerId="ADAL" clId="{687EAD4C-614A-4065-A025-B0D1746191DD}" dt="2023-11-29T03:37:57.596" v="2715" actId="1076"/>
          <ac:spMkLst>
            <pc:docMk/>
            <pc:sldMk cId="1358092865" sldId="351"/>
            <ac:spMk id="19" creationId="{82CD248C-7503-C531-1F3D-0841D1323094}"/>
          </ac:spMkLst>
        </pc:spChg>
        <pc:picChg chg="del">
          <ac:chgData name="안재한" userId="c4bccdfe-e27f-4d4a-b129-c4d717a25bc2" providerId="ADAL" clId="{687EAD4C-614A-4065-A025-B0D1746191DD}" dt="2023-11-28T05:26:17.570" v="156" actId="478"/>
          <ac:picMkLst>
            <pc:docMk/>
            <pc:sldMk cId="1358092865" sldId="351"/>
            <ac:picMk id="5" creationId="{B13E20CB-AA28-731F-04C8-3E44413EE135}"/>
          </ac:picMkLst>
        </pc:picChg>
        <pc:picChg chg="add mod ord">
          <ac:chgData name="안재한" userId="c4bccdfe-e27f-4d4a-b129-c4d717a25bc2" providerId="ADAL" clId="{687EAD4C-614A-4065-A025-B0D1746191DD}" dt="2023-11-28T05:26:49.209" v="159" actId="22"/>
          <ac:picMkLst>
            <pc:docMk/>
            <pc:sldMk cId="1358092865" sldId="351"/>
            <ac:picMk id="6" creationId="{D6E7EB11-5B5C-380F-559F-C469F74CB5C0}"/>
          </ac:picMkLst>
        </pc:picChg>
        <pc:picChg chg="del">
          <ac:chgData name="안재한" userId="c4bccdfe-e27f-4d4a-b129-c4d717a25bc2" providerId="ADAL" clId="{687EAD4C-614A-4065-A025-B0D1746191DD}" dt="2023-11-28T05:26:16.540" v="155" actId="478"/>
          <ac:picMkLst>
            <pc:docMk/>
            <pc:sldMk cId="1358092865" sldId="351"/>
            <ac:picMk id="7" creationId="{0959BE5E-F695-D6B4-06A3-586B66366A1C}"/>
          </ac:picMkLst>
        </pc:picChg>
        <pc:picChg chg="del">
          <ac:chgData name="안재한" userId="c4bccdfe-e27f-4d4a-b129-c4d717a25bc2" providerId="ADAL" clId="{687EAD4C-614A-4065-A025-B0D1746191DD}" dt="2023-11-28T05:26:16.540" v="155" actId="478"/>
          <ac:picMkLst>
            <pc:docMk/>
            <pc:sldMk cId="1358092865" sldId="351"/>
            <ac:picMk id="10" creationId="{17DE5FDD-85CD-0F42-30E3-CB37857AA670}"/>
          </ac:picMkLst>
        </pc:picChg>
        <pc:picChg chg="del">
          <ac:chgData name="안재한" userId="c4bccdfe-e27f-4d4a-b129-c4d717a25bc2" providerId="ADAL" clId="{687EAD4C-614A-4065-A025-B0D1746191DD}" dt="2023-11-28T05:26:16.540" v="155" actId="478"/>
          <ac:picMkLst>
            <pc:docMk/>
            <pc:sldMk cId="1358092865" sldId="351"/>
            <ac:picMk id="12" creationId="{F97DC499-A13E-18B4-D34A-43BC02BA991C}"/>
          </ac:picMkLst>
        </pc:picChg>
        <pc:picChg chg="del">
          <ac:chgData name="안재한" userId="c4bccdfe-e27f-4d4a-b129-c4d717a25bc2" providerId="ADAL" clId="{687EAD4C-614A-4065-A025-B0D1746191DD}" dt="2023-11-28T05:26:16.540" v="155" actId="478"/>
          <ac:picMkLst>
            <pc:docMk/>
            <pc:sldMk cId="1358092865" sldId="351"/>
            <ac:picMk id="15" creationId="{D27C330E-05D2-9117-D697-2CE087FAFD77}"/>
          </ac:picMkLst>
        </pc:picChg>
      </pc:sldChg>
      <pc:sldChg chg="modSp mod">
        <pc:chgData name="안재한" userId="c4bccdfe-e27f-4d4a-b129-c4d717a25bc2" providerId="ADAL" clId="{687EAD4C-614A-4065-A025-B0D1746191DD}" dt="2023-11-29T05:09:09" v="3982" actId="20577"/>
        <pc:sldMkLst>
          <pc:docMk/>
          <pc:sldMk cId="2712025241" sldId="363"/>
        </pc:sldMkLst>
        <pc:spChg chg="mod">
          <ac:chgData name="안재한" userId="c4bccdfe-e27f-4d4a-b129-c4d717a25bc2" providerId="ADAL" clId="{687EAD4C-614A-4065-A025-B0D1746191DD}" dt="2023-11-29T05:09:09" v="3982" actId="20577"/>
          <ac:spMkLst>
            <pc:docMk/>
            <pc:sldMk cId="2712025241" sldId="363"/>
            <ac:spMk id="3" creationId="{912F9E33-1E20-7A9A-A801-3ACD8B2EEC70}"/>
          </ac:spMkLst>
        </pc:spChg>
      </pc:sldChg>
      <pc:sldChg chg="addSp delSp modSp mod modNotesTx">
        <pc:chgData name="안재한" userId="c4bccdfe-e27f-4d4a-b129-c4d717a25bc2" providerId="ADAL" clId="{687EAD4C-614A-4065-A025-B0D1746191DD}" dt="2023-11-29T04:39:29.116" v="2954" actId="403"/>
        <pc:sldMkLst>
          <pc:docMk/>
          <pc:sldMk cId="3022299123" sldId="366"/>
        </pc:sldMkLst>
        <pc:spChg chg="mod">
          <ac:chgData name="안재한" userId="c4bccdfe-e27f-4d4a-b129-c4d717a25bc2" providerId="ADAL" clId="{687EAD4C-614A-4065-A025-B0D1746191DD}" dt="2023-11-29T04:39:29.116" v="2954" actId="403"/>
          <ac:spMkLst>
            <pc:docMk/>
            <pc:sldMk cId="3022299123" sldId="366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5:27:10.056" v="162" actId="22"/>
          <ac:spMkLst>
            <pc:docMk/>
            <pc:sldMk cId="3022299123" sldId="366"/>
            <ac:spMk id="3" creationId="{912F9E33-1E20-7A9A-A801-3ACD8B2EEC70}"/>
          </ac:spMkLst>
        </pc:spChg>
        <pc:spChg chg="add mod">
          <ac:chgData name="안재한" userId="c4bccdfe-e27f-4d4a-b129-c4d717a25bc2" providerId="ADAL" clId="{687EAD4C-614A-4065-A025-B0D1746191DD}" dt="2023-11-29T03:50:35.988" v="2720" actId="1076"/>
          <ac:spMkLst>
            <pc:docMk/>
            <pc:sldMk cId="3022299123" sldId="366"/>
            <ac:spMk id="7" creationId="{779C857F-47EC-F9E6-DCE8-B7BCAD514CA4}"/>
          </ac:spMkLst>
        </pc:spChg>
        <pc:spChg chg="add mod">
          <ac:chgData name="안재한" userId="c4bccdfe-e27f-4d4a-b129-c4d717a25bc2" providerId="ADAL" clId="{687EAD4C-614A-4065-A025-B0D1746191DD}" dt="2023-11-29T03:50:40.211" v="2721" actId="1076"/>
          <ac:spMkLst>
            <pc:docMk/>
            <pc:sldMk cId="3022299123" sldId="366"/>
            <ac:spMk id="8" creationId="{FF192C27-FEEF-325B-223B-3ECA7E4A1908}"/>
          </ac:spMkLst>
        </pc:spChg>
        <pc:spChg chg="add mod">
          <ac:chgData name="안재한" userId="c4bccdfe-e27f-4d4a-b129-c4d717a25bc2" providerId="ADAL" clId="{687EAD4C-614A-4065-A025-B0D1746191DD}" dt="2023-11-29T03:56:03.210" v="2786" actId="20577"/>
          <ac:spMkLst>
            <pc:docMk/>
            <pc:sldMk cId="3022299123" sldId="366"/>
            <ac:spMk id="9" creationId="{2EE8DFEE-6359-4CFB-0039-07C8DCD3B687}"/>
          </ac:spMkLst>
        </pc:spChg>
        <pc:spChg chg="add mod">
          <ac:chgData name="안재한" userId="c4bccdfe-e27f-4d4a-b129-c4d717a25bc2" providerId="ADAL" clId="{687EAD4C-614A-4065-A025-B0D1746191DD}" dt="2023-11-29T03:55:22.936" v="2773" actId="1076"/>
          <ac:spMkLst>
            <pc:docMk/>
            <pc:sldMk cId="3022299123" sldId="366"/>
            <ac:spMk id="10" creationId="{C48E544B-D42C-0546-DA6D-AA4FB5510F69}"/>
          </ac:spMkLst>
        </pc:spChg>
        <pc:picChg chg="del">
          <ac:chgData name="안재한" userId="c4bccdfe-e27f-4d4a-b129-c4d717a25bc2" providerId="ADAL" clId="{687EAD4C-614A-4065-A025-B0D1746191DD}" dt="2023-11-28T05:26:57.682" v="160" actId="478"/>
          <ac:picMkLst>
            <pc:docMk/>
            <pc:sldMk cId="3022299123" sldId="366"/>
            <ac:picMk id="5" creationId="{9522B306-5DFA-10BD-7325-6C3FAD82802E}"/>
          </ac:picMkLst>
        </pc:picChg>
        <pc:picChg chg="add mod ord">
          <ac:chgData name="안재한" userId="c4bccdfe-e27f-4d4a-b129-c4d717a25bc2" providerId="ADAL" clId="{687EAD4C-614A-4065-A025-B0D1746191DD}" dt="2023-11-29T03:50:47.390" v="2724" actId="1076"/>
          <ac:picMkLst>
            <pc:docMk/>
            <pc:sldMk cId="3022299123" sldId="366"/>
            <ac:picMk id="6" creationId="{173493E6-E01E-656E-C046-086D9C2328FD}"/>
          </ac:picMkLst>
        </pc:picChg>
      </pc:sldChg>
      <pc:sldChg chg="addSp delSp modSp mod modNotesTx">
        <pc:chgData name="안재한" userId="c4bccdfe-e27f-4d4a-b129-c4d717a25bc2" providerId="ADAL" clId="{687EAD4C-614A-4065-A025-B0D1746191DD}" dt="2023-11-29T04:39:32.850" v="2955" actId="403"/>
        <pc:sldMkLst>
          <pc:docMk/>
          <pc:sldMk cId="1404016297" sldId="367"/>
        </pc:sldMkLst>
        <pc:spChg chg="mod">
          <ac:chgData name="안재한" userId="c4bccdfe-e27f-4d4a-b129-c4d717a25bc2" providerId="ADAL" clId="{687EAD4C-614A-4065-A025-B0D1746191DD}" dt="2023-11-29T04:39:32.850" v="2955" actId="403"/>
          <ac:spMkLst>
            <pc:docMk/>
            <pc:sldMk cId="1404016297" sldId="367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5:27:29.351" v="164" actId="22"/>
          <ac:spMkLst>
            <pc:docMk/>
            <pc:sldMk cId="1404016297" sldId="367"/>
            <ac:spMk id="3" creationId="{912F9E33-1E20-7A9A-A801-3ACD8B2EEC70}"/>
          </ac:spMkLst>
        </pc:spChg>
        <pc:spChg chg="add mod">
          <ac:chgData name="안재한" userId="c4bccdfe-e27f-4d4a-b129-c4d717a25bc2" providerId="ADAL" clId="{687EAD4C-614A-4065-A025-B0D1746191DD}" dt="2023-11-29T04:01:19.905" v="2805" actId="1076"/>
          <ac:spMkLst>
            <pc:docMk/>
            <pc:sldMk cId="1404016297" sldId="367"/>
            <ac:spMk id="7" creationId="{0F39D94D-5609-E0E5-D09D-5A95382422A4}"/>
          </ac:spMkLst>
        </pc:spChg>
        <pc:spChg chg="add mod">
          <ac:chgData name="안재한" userId="c4bccdfe-e27f-4d4a-b129-c4d717a25bc2" providerId="ADAL" clId="{687EAD4C-614A-4065-A025-B0D1746191DD}" dt="2023-11-29T04:31:45.314" v="2812" actId="14100"/>
          <ac:spMkLst>
            <pc:docMk/>
            <pc:sldMk cId="1404016297" sldId="367"/>
            <ac:spMk id="8" creationId="{B09BE9C0-E918-B690-D3EB-B9C3953A9869}"/>
          </ac:spMkLst>
        </pc:spChg>
        <pc:spChg chg="add mod">
          <ac:chgData name="안재한" userId="c4bccdfe-e27f-4d4a-b129-c4d717a25bc2" providerId="ADAL" clId="{687EAD4C-614A-4065-A025-B0D1746191DD}" dt="2023-11-29T04:31:53.016" v="2814" actId="1076"/>
          <ac:spMkLst>
            <pc:docMk/>
            <pc:sldMk cId="1404016297" sldId="367"/>
            <ac:spMk id="9" creationId="{F73938C3-C5A9-8A49-A53F-EF9499E66026}"/>
          </ac:spMkLst>
        </pc:spChg>
        <pc:picChg chg="del">
          <ac:chgData name="안재한" userId="c4bccdfe-e27f-4d4a-b129-c4d717a25bc2" providerId="ADAL" clId="{687EAD4C-614A-4065-A025-B0D1746191DD}" dt="2023-11-28T05:27:30.890" v="165" actId="478"/>
          <ac:picMkLst>
            <pc:docMk/>
            <pc:sldMk cId="1404016297" sldId="367"/>
            <ac:picMk id="5" creationId="{2F0463EA-B4AF-106B-2948-9FF9C5BBB52F}"/>
          </ac:picMkLst>
        </pc:picChg>
        <pc:picChg chg="add mod ord">
          <ac:chgData name="안재한" userId="c4bccdfe-e27f-4d4a-b129-c4d717a25bc2" providerId="ADAL" clId="{687EAD4C-614A-4065-A025-B0D1746191DD}" dt="2023-11-28T05:27:33.340" v="166" actId="1076"/>
          <ac:picMkLst>
            <pc:docMk/>
            <pc:sldMk cId="1404016297" sldId="367"/>
            <ac:picMk id="6" creationId="{9AD17794-4C5B-A0C7-63DF-71F7F5DF3E83}"/>
          </ac:picMkLst>
        </pc:picChg>
      </pc:sldChg>
      <pc:sldChg chg="addSp delSp modSp mod modNotesTx">
        <pc:chgData name="안재한" userId="c4bccdfe-e27f-4d4a-b129-c4d717a25bc2" providerId="ADAL" clId="{687EAD4C-614A-4065-A025-B0D1746191DD}" dt="2023-11-29T04:47:52.892" v="3046" actId="20577"/>
        <pc:sldMkLst>
          <pc:docMk/>
          <pc:sldMk cId="2297009692" sldId="368"/>
        </pc:sldMkLst>
        <pc:spChg chg="mod">
          <ac:chgData name="안재한" userId="c4bccdfe-e27f-4d4a-b129-c4d717a25bc2" providerId="ADAL" clId="{687EAD4C-614A-4065-A025-B0D1746191DD}" dt="2023-11-29T03:29:37.048" v="2672"/>
          <ac:spMkLst>
            <pc:docMk/>
            <pc:sldMk cId="2297009692" sldId="368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5:28:03.553" v="169" actId="22"/>
          <ac:spMkLst>
            <pc:docMk/>
            <pc:sldMk cId="2297009692" sldId="368"/>
            <ac:spMk id="3" creationId="{912F9E33-1E20-7A9A-A801-3ACD8B2EEC70}"/>
          </ac:spMkLst>
        </pc:spChg>
        <pc:spChg chg="add mod">
          <ac:chgData name="안재한" userId="c4bccdfe-e27f-4d4a-b129-c4d717a25bc2" providerId="ADAL" clId="{687EAD4C-614A-4065-A025-B0D1746191DD}" dt="2023-11-29T04:44:07.280" v="3001" actId="1076"/>
          <ac:spMkLst>
            <pc:docMk/>
            <pc:sldMk cId="2297009692" sldId="368"/>
            <ac:spMk id="7" creationId="{A7A1C5B7-17B9-E362-71C3-CB3C7C7EE7FB}"/>
          </ac:spMkLst>
        </pc:spChg>
        <pc:spChg chg="add mod">
          <ac:chgData name="안재한" userId="c4bccdfe-e27f-4d4a-b129-c4d717a25bc2" providerId="ADAL" clId="{687EAD4C-614A-4065-A025-B0D1746191DD}" dt="2023-11-29T04:47:52.892" v="3046" actId="20577"/>
          <ac:spMkLst>
            <pc:docMk/>
            <pc:sldMk cId="2297009692" sldId="368"/>
            <ac:spMk id="10" creationId="{DCE329CC-2CFE-7E3D-9684-AFCA87A96D0F}"/>
          </ac:spMkLst>
        </pc:spChg>
        <pc:picChg chg="del">
          <ac:chgData name="안재한" userId="c4bccdfe-e27f-4d4a-b129-c4d717a25bc2" providerId="ADAL" clId="{687EAD4C-614A-4065-A025-B0D1746191DD}" dt="2023-11-28T05:27:50.091" v="167" actId="478"/>
          <ac:picMkLst>
            <pc:docMk/>
            <pc:sldMk cId="2297009692" sldId="368"/>
            <ac:picMk id="5" creationId="{EB8A83A8-874C-4614-F8FA-111B654B3D88}"/>
          </ac:picMkLst>
        </pc:picChg>
        <pc:picChg chg="add mod ord modCrop">
          <ac:chgData name="안재한" userId="c4bccdfe-e27f-4d4a-b129-c4d717a25bc2" providerId="ADAL" clId="{687EAD4C-614A-4065-A025-B0D1746191DD}" dt="2023-11-29T04:44:07.280" v="3001" actId="1076"/>
          <ac:picMkLst>
            <pc:docMk/>
            <pc:sldMk cId="2297009692" sldId="368"/>
            <ac:picMk id="6" creationId="{D674CEC0-59D0-1A93-FF61-E3405DD5C5F5}"/>
          </ac:picMkLst>
        </pc:picChg>
        <pc:picChg chg="add del mod">
          <ac:chgData name="안재한" userId="c4bccdfe-e27f-4d4a-b129-c4d717a25bc2" providerId="ADAL" clId="{687EAD4C-614A-4065-A025-B0D1746191DD}" dt="2023-11-29T04:41:14.812" v="2989"/>
          <ac:picMkLst>
            <pc:docMk/>
            <pc:sldMk cId="2297009692" sldId="368"/>
            <ac:picMk id="8" creationId="{3D39FBF8-3D19-3F14-B15F-A94956BC81E6}"/>
          </ac:picMkLst>
        </pc:picChg>
        <pc:picChg chg="add mod modCrop">
          <ac:chgData name="안재한" userId="c4bccdfe-e27f-4d4a-b129-c4d717a25bc2" providerId="ADAL" clId="{687EAD4C-614A-4065-A025-B0D1746191DD}" dt="2023-11-29T04:44:07.280" v="3001" actId="1076"/>
          <ac:picMkLst>
            <pc:docMk/>
            <pc:sldMk cId="2297009692" sldId="368"/>
            <ac:picMk id="9" creationId="{15C54584-5AD6-525D-465F-E8162ED33ADC}"/>
          </ac:picMkLst>
        </pc:picChg>
      </pc:sldChg>
      <pc:sldChg chg="addSp delSp modSp mod modNotesTx">
        <pc:chgData name="안재한" userId="c4bccdfe-e27f-4d4a-b129-c4d717a25bc2" providerId="ADAL" clId="{687EAD4C-614A-4065-A025-B0D1746191DD}" dt="2023-11-29T04:58:05.212" v="3400" actId="20577"/>
        <pc:sldMkLst>
          <pc:docMk/>
          <pc:sldMk cId="2966680107" sldId="369"/>
        </pc:sldMkLst>
        <pc:spChg chg="mod">
          <ac:chgData name="안재한" userId="c4bccdfe-e27f-4d4a-b129-c4d717a25bc2" providerId="ADAL" clId="{687EAD4C-614A-4065-A025-B0D1746191DD}" dt="2023-11-29T03:29:38.520" v="2673"/>
          <ac:spMkLst>
            <pc:docMk/>
            <pc:sldMk cId="2966680107" sldId="369"/>
            <ac:spMk id="2" creationId="{EC321B9B-310F-4A11-B75F-6F0AC8F9A748}"/>
          </ac:spMkLst>
        </pc:spChg>
        <pc:spChg chg="mod">
          <ac:chgData name="안재한" userId="c4bccdfe-e27f-4d4a-b129-c4d717a25bc2" providerId="ADAL" clId="{687EAD4C-614A-4065-A025-B0D1746191DD}" dt="2023-11-29T04:50:40.171" v="3058" actId="20577"/>
          <ac:spMkLst>
            <pc:docMk/>
            <pc:sldMk cId="2966680107" sldId="369"/>
            <ac:spMk id="3" creationId="{912F9E33-1E20-7A9A-A801-3ACD8B2EEC70}"/>
          </ac:spMkLst>
        </pc:spChg>
        <pc:picChg chg="del">
          <ac:chgData name="안재한" userId="c4bccdfe-e27f-4d4a-b129-c4d717a25bc2" providerId="ADAL" clId="{687EAD4C-614A-4065-A025-B0D1746191DD}" dt="2023-11-28T05:28:28.562" v="171" actId="478"/>
          <ac:picMkLst>
            <pc:docMk/>
            <pc:sldMk cId="2966680107" sldId="369"/>
            <ac:picMk id="5" creationId="{2102DA14-8EA2-A7C9-F282-0CD1D4CEAFA5}"/>
          </ac:picMkLst>
        </pc:picChg>
        <pc:picChg chg="add mod">
          <ac:chgData name="안재한" userId="c4bccdfe-e27f-4d4a-b129-c4d717a25bc2" providerId="ADAL" clId="{687EAD4C-614A-4065-A025-B0D1746191DD}" dt="2023-11-29T04:50:42.870" v="3059" actId="1076"/>
          <ac:picMkLst>
            <pc:docMk/>
            <pc:sldMk cId="2966680107" sldId="369"/>
            <ac:picMk id="6" creationId="{18EA607D-6D84-1AA4-E4BA-D7D9C4B3A3A8}"/>
          </ac:picMkLst>
        </pc:picChg>
      </pc:sldChg>
      <pc:sldChg chg="del">
        <pc:chgData name="안재한" userId="c4bccdfe-e27f-4d4a-b129-c4d717a25bc2" providerId="ADAL" clId="{687EAD4C-614A-4065-A025-B0D1746191DD}" dt="2023-11-28T05:29:19.367" v="180" actId="47"/>
        <pc:sldMkLst>
          <pc:docMk/>
          <pc:sldMk cId="80345446" sldId="370"/>
        </pc:sldMkLst>
      </pc:sldChg>
      <pc:sldChg chg="addSp delSp modSp mod">
        <pc:chgData name="안재한" userId="c4bccdfe-e27f-4d4a-b129-c4d717a25bc2" providerId="ADAL" clId="{687EAD4C-614A-4065-A025-B0D1746191DD}" dt="2023-11-28T09:00:07.602" v="1589" actId="1076"/>
        <pc:sldMkLst>
          <pc:docMk/>
          <pc:sldMk cId="2491158953" sldId="372"/>
        </pc:sldMkLst>
        <pc:spChg chg="mod">
          <ac:chgData name="안재한" userId="c4bccdfe-e27f-4d4a-b129-c4d717a25bc2" providerId="ADAL" clId="{687EAD4C-614A-4065-A025-B0D1746191DD}" dt="2023-11-28T08:59:47.819" v="1582"/>
          <ac:spMkLst>
            <pc:docMk/>
            <pc:sldMk cId="2491158953" sldId="372"/>
            <ac:spMk id="2" creationId="{EC321B9B-310F-4A11-B75F-6F0AC8F9A748}"/>
          </ac:spMkLst>
        </pc:spChg>
        <pc:spChg chg="del mod">
          <ac:chgData name="안재한" userId="c4bccdfe-e27f-4d4a-b129-c4d717a25bc2" providerId="ADAL" clId="{687EAD4C-614A-4065-A025-B0D1746191DD}" dt="2023-11-28T08:59:42.287" v="1581" actId="478"/>
          <ac:spMkLst>
            <pc:docMk/>
            <pc:sldMk cId="2491158953" sldId="372"/>
            <ac:spMk id="3" creationId="{912F9E33-1E20-7A9A-A801-3ACD8B2EEC70}"/>
          </ac:spMkLst>
        </pc:spChg>
        <pc:picChg chg="add mod">
          <ac:chgData name="안재한" userId="c4bccdfe-e27f-4d4a-b129-c4d717a25bc2" providerId="ADAL" clId="{687EAD4C-614A-4065-A025-B0D1746191DD}" dt="2023-11-28T08:59:56.550" v="1585" actId="1076"/>
          <ac:picMkLst>
            <pc:docMk/>
            <pc:sldMk cId="2491158953" sldId="372"/>
            <ac:picMk id="5" creationId="{18B3EC2D-1A8F-8F5F-5218-58D5B011C04B}"/>
          </ac:picMkLst>
        </pc:picChg>
        <pc:picChg chg="add mod">
          <ac:chgData name="안재한" userId="c4bccdfe-e27f-4d4a-b129-c4d717a25bc2" providerId="ADAL" clId="{687EAD4C-614A-4065-A025-B0D1746191DD}" dt="2023-11-28T09:00:07.602" v="1589" actId="1076"/>
          <ac:picMkLst>
            <pc:docMk/>
            <pc:sldMk cId="2491158953" sldId="372"/>
            <ac:picMk id="6" creationId="{A9DE981A-3A3E-3C2B-4C87-0DA1FD55DA0F}"/>
          </ac:picMkLst>
        </pc:picChg>
      </pc:sldChg>
      <pc:sldChg chg="addSp delSp modSp add mod">
        <pc:chgData name="안재한" userId="c4bccdfe-e27f-4d4a-b129-c4d717a25bc2" providerId="ADAL" clId="{687EAD4C-614A-4065-A025-B0D1746191DD}" dt="2023-11-28T05:33:21.110" v="239" actId="1076"/>
        <pc:sldMkLst>
          <pc:docMk/>
          <pc:sldMk cId="2316294315" sldId="373"/>
        </pc:sldMkLst>
        <pc:spChg chg="mod">
          <ac:chgData name="안재한" userId="c4bccdfe-e27f-4d4a-b129-c4d717a25bc2" providerId="ADAL" clId="{687EAD4C-614A-4065-A025-B0D1746191DD}" dt="2023-11-28T05:30:12.762" v="204" actId="20577"/>
          <ac:spMkLst>
            <pc:docMk/>
            <pc:sldMk cId="2316294315" sldId="373"/>
            <ac:spMk id="2" creationId="{EC321B9B-310F-4A11-B75F-6F0AC8F9A748}"/>
          </ac:spMkLst>
        </pc:spChg>
        <pc:spChg chg="mod">
          <ac:chgData name="안재한" userId="c4bccdfe-e27f-4d4a-b129-c4d717a25bc2" providerId="ADAL" clId="{687EAD4C-614A-4065-A025-B0D1746191DD}" dt="2023-11-28T05:31:01.530" v="233" actId="20577"/>
          <ac:spMkLst>
            <pc:docMk/>
            <pc:sldMk cId="2316294315" sldId="373"/>
            <ac:spMk id="3" creationId="{912F9E33-1E20-7A9A-A801-3ACD8B2EEC70}"/>
          </ac:spMkLst>
        </pc:spChg>
        <pc:picChg chg="add mod">
          <ac:chgData name="안재한" userId="c4bccdfe-e27f-4d4a-b129-c4d717a25bc2" providerId="ADAL" clId="{687EAD4C-614A-4065-A025-B0D1746191DD}" dt="2023-11-28T05:33:21.110" v="239" actId="1076"/>
          <ac:picMkLst>
            <pc:docMk/>
            <pc:sldMk cId="2316294315" sldId="373"/>
            <ac:picMk id="5" creationId="{C75A7588-7174-258E-6E97-A13D3B98D8CA}"/>
          </ac:picMkLst>
        </pc:picChg>
        <pc:picChg chg="del mod">
          <ac:chgData name="안재한" userId="c4bccdfe-e27f-4d4a-b129-c4d717a25bc2" providerId="ADAL" clId="{687EAD4C-614A-4065-A025-B0D1746191DD}" dt="2023-11-28T05:33:13.202" v="234" actId="478"/>
          <ac:picMkLst>
            <pc:docMk/>
            <pc:sldMk cId="2316294315" sldId="373"/>
            <ac:picMk id="6" creationId="{18EA607D-6D84-1AA4-E4BA-D7D9C4B3A3A8}"/>
          </ac:picMkLst>
        </pc:picChg>
      </pc:sldChg>
      <pc:sldChg chg="addSp delSp modSp add mod modNotesTx">
        <pc:chgData name="안재한" userId="c4bccdfe-e27f-4d4a-b129-c4d717a25bc2" providerId="ADAL" clId="{687EAD4C-614A-4065-A025-B0D1746191DD}" dt="2023-11-28T09:56:25.654" v="1749" actId="20577"/>
        <pc:sldMkLst>
          <pc:docMk/>
          <pc:sldMk cId="1035282544" sldId="374"/>
        </pc:sldMkLst>
        <pc:spChg chg="add mod">
          <ac:chgData name="안재한" userId="c4bccdfe-e27f-4d4a-b129-c4d717a25bc2" providerId="ADAL" clId="{687EAD4C-614A-4065-A025-B0D1746191DD}" dt="2023-11-28T09:54:49.455" v="1696" actId="20577"/>
          <ac:spMkLst>
            <pc:docMk/>
            <pc:sldMk cId="1035282544" sldId="374"/>
            <ac:spMk id="4" creationId="{EB8CADAE-5336-03A8-451C-D2A499ED2F86}"/>
          </ac:spMkLst>
        </pc:spChg>
        <pc:picChg chg="del">
          <ac:chgData name="안재한" userId="c4bccdfe-e27f-4d4a-b129-c4d717a25bc2" providerId="ADAL" clId="{687EAD4C-614A-4065-A025-B0D1746191DD}" dt="2023-11-28T05:46:04.605" v="1208" actId="478"/>
          <ac:picMkLst>
            <pc:docMk/>
            <pc:sldMk cId="1035282544" sldId="374"/>
            <ac:picMk id="5" creationId="{3A91B385-5F54-5BCD-584D-8446CF58A7FD}"/>
          </ac:picMkLst>
        </pc:picChg>
      </pc:sldChg>
      <pc:sldChg chg="addSp delSp modSp add mod">
        <pc:chgData name="안재한" userId="c4bccdfe-e27f-4d4a-b129-c4d717a25bc2" providerId="ADAL" clId="{687EAD4C-614A-4065-A025-B0D1746191DD}" dt="2023-11-29T03:04:28.246" v="2254" actId="14100"/>
        <pc:sldMkLst>
          <pc:docMk/>
          <pc:sldMk cId="1735217433" sldId="375"/>
        </pc:sldMkLst>
        <pc:spChg chg="del">
          <ac:chgData name="안재한" userId="c4bccdfe-e27f-4d4a-b129-c4d717a25bc2" providerId="ADAL" clId="{687EAD4C-614A-4065-A025-B0D1746191DD}" dt="2023-11-28T09:00:32.416" v="1592" actId="478"/>
          <ac:spMkLst>
            <pc:docMk/>
            <pc:sldMk cId="1735217433" sldId="375"/>
            <ac:spMk id="6" creationId="{CF0D581A-7FD9-5EE5-43A9-E0D7978BA0CE}"/>
          </ac:spMkLst>
        </pc:spChg>
        <pc:spChg chg="del">
          <ac:chgData name="안재한" userId="c4bccdfe-e27f-4d4a-b129-c4d717a25bc2" providerId="ADAL" clId="{687EAD4C-614A-4065-A025-B0D1746191DD}" dt="2023-11-28T09:00:32.416" v="1592" actId="478"/>
          <ac:spMkLst>
            <pc:docMk/>
            <pc:sldMk cId="1735217433" sldId="375"/>
            <ac:spMk id="10" creationId="{2D57F2C8-2C35-F069-E123-4C016C03AC61}"/>
          </ac:spMkLst>
        </pc:spChg>
        <pc:spChg chg="del">
          <ac:chgData name="안재한" userId="c4bccdfe-e27f-4d4a-b129-c4d717a25bc2" providerId="ADAL" clId="{687EAD4C-614A-4065-A025-B0D1746191DD}" dt="2023-11-28T09:00:34.567" v="1593" actId="478"/>
          <ac:spMkLst>
            <pc:docMk/>
            <pc:sldMk cId="1735217433" sldId="375"/>
            <ac:spMk id="11" creationId="{CC49AC8D-EE28-AF36-B9F8-76097AEC7B43}"/>
          </ac:spMkLst>
        </pc:spChg>
        <pc:spChg chg="del">
          <ac:chgData name="안재한" userId="c4bccdfe-e27f-4d4a-b129-c4d717a25bc2" providerId="ADAL" clId="{687EAD4C-614A-4065-A025-B0D1746191DD}" dt="2023-11-28T09:00:34.567" v="1593" actId="478"/>
          <ac:spMkLst>
            <pc:docMk/>
            <pc:sldMk cId="1735217433" sldId="375"/>
            <ac:spMk id="12" creationId="{98EF6A36-6EBE-24FA-92C1-C3F79F242FAF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16" creationId="{12B10F6F-D011-9E19-9E20-0F597CA06211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18" creationId="{6E9725DA-A0AC-2B91-84C7-ECE3C10906B9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19" creationId="{D6DBACDD-671A-695F-6FC2-6E0FA3CE3AC6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0" creationId="{E5082258-E6E9-F302-FD8E-0AC041627434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1" creationId="{F61DBE98-1CAE-50FF-7CBC-9790A9ACAC1B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2" creationId="{99E11F0D-DED4-4BE0-AC2E-C9E41B4C8A20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3" creationId="{5A720B90-F02E-CCB7-D86E-BA2DEE49B5DA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4" creationId="{5AD54F7B-80D1-F03D-F75D-231AE2F89E24}"/>
          </ac:spMkLst>
        </pc:spChg>
        <pc:spChg chg="del">
          <ac:chgData name="안재한" userId="c4bccdfe-e27f-4d4a-b129-c4d717a25bc2" providerId="ADAL" clId="{687EAD4C-614A-4065-A025-B0D1746191DD}" dt="2023-11-28T09:00:29.385" v="1591" actId="478"/>
          <ac:spMkLst>
            <pc:docMk/>
            <pc:sldMk cId="1735217433" sldId="375"/>
            <ac:spMk id="25" creationId="{7C556769-883E-B1C6-5CF4-020D136F5BAB}"/>
          </ac:spMkLst>
        </pc:spChg>
        <pc:spChg chg="add mod">
          <ac:chgData name="안재한" userId="c4bccdfe-e27f-4d4a-b129-c4d717a25bc2" providerId="ADAL" clId="{687EAD4C-614A-4065-A025-B0D1746191DD}" dt="2023-11-29T03:04:05.380" v="2249" actId="1076"/>
          <ac:spMkLst>
            <pc:docMk/>
            <pc:sldMk cId="1735217433" sldId="375"/>
            <ac:spMk id="34" creationId="{357BAB42-063F-A771-1DF9-8B6383E1000F}"/>
          </ac:spMkLst>
        </pc:spChg>
        <pc:spChg chg="add mod">
          <ac:chgData name="안재한" userId="c4bccdfe-e27f-4d4a-b129-c4d717a25bc2" providerId="ADAL" clId="{687EAD4C-614A-4065-A025-B0D1746191DD}" dt="2023-11-29T03:04:05.380" v="2249" actId="1076"/>
          <ac:spMkLst>
            <pc:docMk/>
            <pc:sldMk cId="1735217433" sldId="375"/>
            <ac:spMk id="36" creationId="{5D6FE358-8B62-4608-E8EA-C268D92B69AE}"/>
          </ac:spMkLst>
        </pc:spChg>
        <pc:picChg chg="del">
          <ac:chgData name="안재한" userId="c4bccdfe-e27f-4d4a-b129-c4d717a25bc2" providerId="ADAL" clId="{687EAD4C-614A-4065-A025-B0D1746191DD}" dt="2023-11-28T09:00:29.385" v="1591" actId="478"/>
          <ac:picMkLst>
            <pc:docMk/>
            <pc:sldMk cId="1735217433" sldId="375"/>
            <ac:picMk id="13" creationId="{B9F1842F-B3AE-A0A8-3402-B5F9F4D87EF8}"/>
          </ac:picMkLst>
        </pc:picChg>
        <pc:picChg chg="del">
          <ac:chgData name="안재한" userId="c4bccdfe-e27f-4d4a-b129-c4d717a25bc2" providerId="ADAL" clId="{687EAD4C-614A-4065-A025-B0D1746191DD}" dt="2023-11-28T09:00:29.385" v="1591" actId="478"/>
          <ac:picMkLst>
            <pc:docMk/>
            <pc:sldMk cId="1735217433" sldId="375"/>
            <ac:picMk id="14" creationId="{BAE87DA3-5BFC-F8EE-4B02-E74139B2AE44}"/>
          </ac:picMkLst>
        </pc:picChg>
        <pc:picChg chg="del">
          <ac:chgData name="안재한" userId="c4bccdfe-e27f-4d4a-b129-c4d717a25bc2" providerId="ADAL" clId="{687EAD4C-614A-4065-A025-B0D1746191DD}" dt="2023-11-28T09:00:29.385" v="1591" actId="478"/>
          <ac:picMkLst>
            <pc:docMk/>
            <pc:sldMk cId="1735217433" sldId="375"/>
            <ac:picMk id="15" creationId="{FE56011B-3B45-9D39-8243-8CF313831ECC}"/>
          </ac:picMkLst>
        </pc:picChg>
        <pc:picChg chg="add mod ord">
          <ac:chgData name="안재한" userId="c4bccdfe-e27f-4d4a-b129-c4d717a25bc2" providerId="ADAL" clId="{687EAD4C-614A-4065-A025-B0D1746191DD}" dt="2023-11-29T03:04:28.246" v="2254" actId="14100"/>
          <ac:picMkLst>
            <pc:docMk/>
            <pc:sldMk cId="1735217433" sldId="375"/>
            <ac:picMk id="40" creationId="{6F258B5D-C0E2-B9B4-8B71-3D358C4D850D}"/>
          </ac:picMkLst>
        </pc:picChg>
        <pc:cxnChg chg="add mod">
          <ac:chgData name="안재한" userId="c4bccdfe-e27f-4d4a-b129-c4d717a25bc2" providerId="ADAL" clId="{687EAD4C-614A-4065-A025-B0D1746191DD}" dt="2023-11-28T09:42:38.592" v="1615" actId="1076"/>
          <ac:cxnSpMkLst>
            <pc:docMk/>
            <pc:sldMk cId="1735217433" sldId="375"/>
            <ac:cxnSpMk id="4" creationId="{4AAEC00C-06A7-CD71-798E-DBF57DCDB1C5}"/>
          </ac:cxnSpMkLst>
        </pc:cxnChg>
        <pc:cxnChg chg="add del mod">
          <ac:chgData name="안재한" userId="c4bccdfe-e27f-4d4a-b129-c4d717a25bc2" providerId="ADAL" clId="{687EAD4C-614A-4065-A025-B0D1746191DD}" dt="2023-11-28T09:41:53.159" v="1606"/>
          <ac:cxnSpMkLst>
            <pc:docMk/>
            <pc:sldMk cId="1735217433" sldId="375"/>
            <ac:cxnSpMk id="17" creationId="{84181594-A42C-5B78-9479-A6E8851F9F9C}"/>
          </ac:cxnSpMkLst>
        </pc:cxnChg>
        <pc:cxnChg chg="add mod">
          <ac:chgData name="안재한" userId="c4bccdfe-e27f-4d4a-b129-c4d717a25bc2" providerId="ADAL" clId="{687EAD4C-614A-4065-A025-B0D1746191DD}" dt="2023-11-28T09:44:51.863" v="1661" actId="1076"/>
          <ac:cxnSpMkLst>
            <pc:docMk/>
            <pc:sldMk cId="1735217433" sldId="375"/>
            <ac:cxnSpMk id="26" creationId="{92B069C2-1A81-77D0-C41A-134D806C963D}"/>
          </ac:cxnSpMkLst>
        </pc:cxnChg>
        <pc:cxnChg chg="add mod">
          <ac:chgData name="안재한" userId="c4bccdfe-e27f-4d4a-b129-c4d717a25bc2" providerId="ADAL" clId="{687EAD4C-614A-4065-A025-B0D1746191DD}" dt="2023-11-28T09:42:51.782" v="1619" actId="1076"/>
          <ac:cxnSpMkLst>
            <pc:docMk/>
            <pc:sldMk cId="1735217433" sldId="375"/>
            <ac:cxnSpMk id="28" creationId="{C041F014-F8AB-6D28-8B94-2568A626A05A}"/>
          </ac:cxnSpMkLst>
        </pc:cxnChg>
        <pc:cxnChg chg="add mod">
          <ac:chgData name="안재한" userId="c4bccdfe-e27f-4d4a-b129-c4d717a25bc2" providerId="ADAL" clId="{687EAD4C-614A-4065-A025-B0D1746191DD}" dt="2023-11-28T09:43:30.504" v="1624" actId="208"/>
          <ac:cxnSpMkLst>
            <pc:docMk/>
            <pc:sldMk cId="1735217433" sldId="375"/>
            <ac:cxnSpMk id="29" creationId="{5A47BD0C-AFE8-5B77-2C30-BA9665C54FC4}"/>
          </ac:cxnSpMkLst>
        </pc:cxnChg>
        <pc:cxnChg chg="add mod">
          <ac:chgData name="안재한" userId="c4bccdfe-e27f-4d4a-b129-c4d717a25bc2" providerId="ADAL" clId="{687EAD4C-614A-4065-A025-B0D1746191DD}" dt="2023-11-28T09:43:09.021" v="1621" actId="208"/>
          <ac:cxnSpMkLst>
            <pc:docMk/>
            <pc:sldMk cId="1735217433" sldId="375"/>
            <ac:cxnSpMk id="30" creationId="{9710EEF8-D6B7-242C-609D-E665B7716EF9}"/>
          </ac:cxnSpMkLst>
        </pc:cxnChg>
        <pc:cxnChg chg="add mod">
          <ac:chgData name="안재한" userId="c4bccdfe-e27f-4d4a-b129-c4d717a25bc2" providerId="ADAL" clId="{687EAD4C-614A-4065-A025-B0D1746191DD}" dt="2023-11-28T09:43:23.639" v="1623" actId="208"/>
          <ac:cxnSpMkLst>
            <pc:docMk/>
            <pc:sldMk cId="1735217433" sldId="375"/>
            <ac:cxnSpMk id="31" creationId="{BCD02B4B-C2CF-13BE-6D20-5D8C7E0F8178}"/>
          </ac:cxnSpMkLst>
        </pc:cxnChg>
        <pc:cxnChg chg="add mod">
          <ac:chgData name="안재한" userId="c4bccdfe-e27f-4d4a-b129-c4d717a25bc2" providerId="ADAL" clId="{687EAD4C-614A-4065-A025-B0D1746191DD}" dt="2023-11-29T03:04:05.380" v="2249" actId="1076"/>
          <ac:cxnSpMkLst>
            <pc:docMk/>
            <pc:sldMk cId="1735217433" sldId="375"/>
            <ac:cxnSpMk id="32" creationId="{BB3E1AE4-CDD0-DEB5-A2DB-AC5FEA6CEDB0}"/>
          </ac:cxnSpMkLst>
        </pc:cxnChg>
        <pc:cxnChg chg="add mod">
          <ac:chgData name="안재한" userId="c4bccdfe-e27f-4d4a-b129-c4d717a25bc2" providerId="ADAL" clId="{687EAD4C-614A-4065-A025-B0D1746191DD}" dt="2023-11-29T03:04:05.380" v="2249" actId="1076"/>
          <ac:cxnSpMkLst>
            <pc:docMk/>
            <pc:sldMk cId="1735217433" sldId="375"/>
            <ac:cxnSpMk id="35" creationId="{EAB77B90-3B53-54A1-E37E-F8466C68BAC7}"/>
          </ac:cxnSpMkLst>
        </pc:cxnChg>
        <pc:cxnChg chg="add mod">
          <ac:chgData name="안재한" userId="c4bccdfe-e27f-4d4a-b129-c4d717a25bc2" providerId="ADAL" clId="{687EAD4C-614A-4065-A025-B0D1746191DD}" dt="2023-11-28T09:45:22.699" v="1669" actId="208"/>
          <ac:cxnSpMkLst>
            <pc:docMk/>
            <pc:sldMk cId="1735217433" sldId="375"/>
            <ac:cxnSpMk id="37" creationId="{19959FE9-C0F6-BCD4-1B82-32F3B46F7511}"/>
          </ac:cxnSpMkLst>
        </pc:cxnChg>
        <pc:cxnChg chg="add mod">
          <ac:chgData name="안재한" userId="c4bccdfe-e27f-4d4a-b129-c4d717a25bc2" providerId="ADAL" clId="{687EAD4C-614A-4065-A025-B0D1746191DD}" dt="2023-11-28T09:45:19.215" v="1668" actId="208"/>
          <ac:cxnSpMkLst>
            <pc:docMk/>
            <pc:sldMk cId="1735217433" sldId="375"/>
            <ac:cxnSpMk id="38" creationId="{77EC3429-51C3-76E9-574F-E59C5CA0E8E9}"/>
          </ac:cxnSpMkLst>
        </pc:cxnChg>
      </pc:sldChg>
      <pc:sldChg chg="modSp add mod modNotesTx">
        <pc:chgData name="안재한" userId="c4bccdfe-e27f-4d4a-b129-c4d717a25bc2" providerId="ADAL" clId="{687EAD4C-614A-4065-A025-B0D1746191DD}" dt="2023-11-29T03:12:17.887" v="2497" actId="20577"/>
        <pc:sldMkLst>
          <pc:docMk/>
          <pc:sldMk cId="2492339268" sldId="376"/>
        </pc:sldMkLst>
        <pc:spChg chg="mod">
          <ac:chgData name="안재한" userId="c4bccdfe-e27f-4d4a-b129-c4d717a25bc2" providerId="ADAL" clId="{687EAD4C-614A-4065-A025-B0D1746191DD}" dt="2023-11-29T02:54:33.412" v="2221" actId="20577"/>
          <ac:spMkLst>
            <pc:docMk/>
            <pc:sldMk cId="2492339268" sldId="376"/>
            <ac:spMk id="2" creationId="{EC321B9B-310F-4A11-B75F-6F0AC8F9A748}"/>
          </ac:spMkLst>
        </pc:spChg>
        <pc:spChg chg="mod">
          <ac:chgData name="안재한" userId="c4bccdfe-e27f-4d4a-b129-c4d717a25bc2" providerId="ADAL" clId="{687EAD4C-614A-4065-A025-B0D1746191DD}" dt="2023-11-29T03:12:17.887" v="2497" actId="20577"/>
          <ac:spMkLst>
            <pc:docMk/>
            <pc:sldMk cId="2492339268" sldId="376"/>
            <ac:spMk id="4" creationId="{EB8CADAE-5336-03A8-451C-D2A499ED2F86}"/>
          </ac:spMkLst>
        </pc:spChg>
      </pc:sldChg>
      <pc:sldChg chg="addSp delSp modSp add mod">
        <pc:chgData name="안재한" userId="c4bccdfe-e27f-4d4a-b129-c4d717a25bc2" providerId="ADAL" clId="{687EAD4C-614A-4065-A025-B0D1746191DD}" dt="2023-11-29T03:28:17.223" v="2658" actId="20577"/>
        <pc:sldMkLst>
          <pc:docMk/>
          <pc:sldMk cId="4174771013" sldId="377"/>
        </pc:sldMkLst>
        <pc:spChg chg="mod">
          <ac:chgData name="안재한" userId="c4bccdfe-e27f-4d4a-b129-c4d717a25bc2" providerId="ADAL" clId="{687EAD4C-614A-4065-A025-B0D1746191DD}" dt="2023-11-29T03:13:24.228" v="2510" actId="20577"/>
          <ac:spMkLst>
            <pc:docMk/>
            <pc:sldMk cId="4174771013" sldId="377"/>
            <ac:spMk id="2" creationId="{EC321B9B-310F-4A11-B75F-6F0AC8F9A748}"/>
          </ac:spMkLst>
        </pc:spChg>
        <pc:spChg chg="mod">
          <ac:chgData name="안재한" userId="c4bccdfe-e27f-4d4a-b129-c4d717a25bc2" providerId="ADAL" clId="{687EAD4C-614A-4065-A025-B0D1746191DD}" dt="2023-11-29T03:28:17.223" v="2658" actId="20577"/>
          <ac:spMkLst>
            <pc:docMk/>
            <pc:sldMk cId="4174771013" sldId="377"/>
            <ac:spMk id="4" creationId="{EB8CADAE-5336-03A8-451C-D2A499ED2F86}"/>
          </ac:spMkLst>
        </pc:spChg>
        <pc:picChg chg="add del mod">
          <ac:chgData name="안재한" userId="c4bccdfe-e27f-4d4a-b129-c4d717a25bc2" providerId="ADAL" clId="{687EAD4C-614A-4065-A025-B0D1746191DD}" dt="2023-11-29T03:18:30.771" v="2561" actId="478"/>
          <ac:picMkLst>
            <pc:docMk/>
            <pc:sldMk cId="4174771013" sldId="377"/>
            <ac:picMk id="5" creationId="{94B3E2FC-2CFD-F6FD-1D2E-F7F150428A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6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Localized overfitting-&gt;global underfitting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0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Leaf</a:t>
            </a:r>
            <a:r>
              <a:rPr lang="ko-KR" altLang="en-US" dirty="0"/>
              <a:t>의 </a:t>
            </a:r>
            <a:r>
              <a:rPr lang="en-US" altLang="ko-KR" dirty="0"/>
              <a:t>Width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밖에 안되어도 </a:t>
            </a:r>
            <a:r>
              <a:rPr lang="en-US" altLang="ko-KR" dirty="0"/>
              <a:t>80</a:t>
            </a:r>
            <a:r>
              <a:rPr lang="ko-KR" altLang="en-US" dirty="0"/>
              <a:t>에 가까운 성능을 유지함</a:t>
            </a:r>
            <a:endParaRPr lang="en-US" altLang="ko-KR" dirty="0"/>
          </a:p>
          <a:p>
            <a:r>
              <a:rPr lang="ko-KR" altLang="en-US" dirty="0"/>
              <a:t>표</a:t>
            </a:r>
            <a:r>
              <a:rPr lang="en-US" altLang="ko-KR" dirty="0"/>
              <a:t>1</a:t>
            </a:r>
            <a:r>
              <a:rPr lang="ko-KR" altLang="en-US" dirty="0"/>
              <a:t>에서는 </a:t>
            </a:r>
            <a:r>
              <a:rPr lang="en-US" altLang="ko-KR" dirty="0"/>
              <a:t>L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이면 성능이 </a:t>
            </a:r>
            <a:r>
              <a:rPr lang="ko-KR" altLang="en-US" dirty="0" err="1"/>
              <a:t>박살났었는데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Transformer </a:t>
            </a:r>
            <a:r>
              <a:rPr lang="ko-KR" altLang="en-US" dirty="0" err="1"/>
              <a:t>아키텍쳐가</a:t>
            </a:r>
            <a:r>
              <a:rPr lang="ko-KR" altLang="en-US" dirty="0"/>
              <a:t> </a:t>
            </a:r>
            <a:r>
              <a:rPr lang="ko-KR" altLang="en-US" dirty="0" err="1"/>
              <a:t>적층되면서</a:t>
            </a:r>
            <a:r>
              <a:rPr lang="ko-KR" altLang="en-US" dirty="0"/>
              <a:t> </a:t>
            </a:r>
            <a:r>
              <a:rPr lang="en-US" altLang="ko-KR" dirty="0" err="1"/>
              <a:t>overfragmentation</a:t>
            </a:r>
            <a:r>
              <a:rPr lang="ko-KR" altLang="en-US" dirty="0"/>
              <a:t>의 영향을 완화함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5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2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1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엔트로피 감소 </a:t>
            </a:r>
            <a:r>
              <a:rPr lang="en-US" altLang="ko-KR" dirty="0"/>
              <a:t>regularization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트리의 </a:t>
            </a:r>
            <a:r>
              <a:rPr lang="en-US" altLang="ko-KR" dirty="0"/>
              <a:t>hardening</a:t>
            </a:r>
            <a:r>
              <a:rPr lang="ko-KR" altLang="en-US" dirty="0"/>
              <a:t>이 모델의 학습을 앞지르면 경계가 </a:t>
            </a:r>
            <a:r>
              <a:rPr lang="ko-KR" altLang="en-US" dirty="0" err="1"/>
              <a:t>고정되버린</a:t>
            </a:r>
            <a:r>
              <a:rPr lang="ko-KR" altLang="en-US" dirty="0"/>
              <a:t> 상태에서 </a:t>
            </a:r>
            <a:r>
              <a:rPr lang="en-US" altLang="ko-KR" dirty="0"/>
              <a:t>leaf</a:t>
            </a:r>
            <a:r>
              <a:rPr lang="ko-KR" altLang="en-US" dirty="0"/>
              <a:t>가 처리하기 힘든 </a:t>
            </a:r>
            <a:r>
              <a:rPr lang="en-US" altLang="ko-KR" dirty="0"/>
              <a:t>train data</a:t>
            </a:r>
            <a:r>
              <a:rPr lang="ko-KR" altLang="en-US" dirty="0"/>
              <a:t>를 과적합하기 시작함</a:t>
            </a:r>
            <a:endParaRPr lang="en-US" altLang="ko-KR" dirty="0"/>
          </a:p>
          <a:p>
            <a:r>
              <a:rPr lang="en-US" altLang="ko-KR" dirty="0"/>
              <a:t>Randomized</a:t>
            </a:r>
            <a:r>
              <a:rPr lang="ko-KR" altLang="en-US" dirty="0"/>
              <a:t> </a:t>
            </a:r>
            <a:r>
              <a:rPr lang="en-US" altLang="ko-KR" dirty="0"/>
              <a:t>child</a:t>
            </a:r>
            <a:r>
              <a:rPr lang="ko-KR" altLang="en-US" dirty="0"/>
              <a:t> </a:t>
            </a:r>
            <a:r>
              <a:rPr lang="en-US" altLang="ko-KR" dirty="0"/>
              <a:t>transposition:</a:t>
            </a:r>
            <a:r>
              <a:rPr lang="ko-KR" altLang="en-US" dirty="0"/>
              <a:t> 일종의 엡실론 </a:t>
            </a:r>
            <a:r>
              <a:rPr lang="ko-KR" altLang="en-US" dirty="0" err="1"/>
              <a:t>그리디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1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트리의 </a:t>
            </a:r>
            <a:r>
              <a:rPr lang="en-US" altLang="ko-KR" dirty="0"/>
              <a:t>hardening</a:t>
            </a:r>
            <a:r>
              <a:rPr lang="ko-KR" altLang="en-US" dirty="0"/>
              <a:t>이 모델의 학습을 앞지르면 경계가 </a:t>
            </a:r>
            <a:r>
              <a:rPr lang="ko-KR" altLang="en-US" dirty="0" err="1"/>
              <a:t>고정되버린</a:t>
            </a:r>
            <a:r>
              <a:rPr lang="ko-KR" altLang="en-US" dirty="0"/>
              <a:t> 상태에서 </a:t>
            </a:r>
            <a:r>
              <a:rPr lang="en-US" altLang="ko-KR" dirty="0"/>
              <a:t>leaf</a:t>
            </a:r>
            <a:r>
              <a:rPr lang="ko-KR" altLang="en-US" dirty="0"/>
              <a:t>가 처리하기 힘든 </a:t>
            </a:r>
            <a:r>
              <a:rPr lang="en-US" altLang="ko-KR" dirty="0"/>
              <a:t>train data</a:t>
            </a:r>
            <a:r>
              <a:rPr lang="ko-KR" altLang="en-US" dirty="0"/>
              <a:t>를 과적합하기 시작함</a:t>
            </a:r>
            <a:endParaRPr lang="en-US" altLang="ko-KR" dirty="0"/>
          </a:p>
          <a:p>
            <a:r>
              <a:rPr lang="en-US" altLang="ko-KR" dirty="0"/>
              <a:t>Randomized</a:t>
            </a:r>
            <a:r>
              <a:rPr lang="ko-KR" altLang="en-US" dirty="0"/>
              <a:t> </a:t>
            </a:r>
            <a:r>
              <a:rPr lang="en-US" altLang="ko-KR" dirty="0"/>
              <a:t>child</a:t>
            </a:r>
            <a:r>
              <a:rPr lang="ko-KR" altLang="en-US" dirty="0"/>
              <a:t> </a:t>
            </a:r>
            <a:r>
              <a:rPr lang="en-US" altLang="ko-KR" dirty="0"/>
              <a:t>transposition:</a:t>
            </a:r>
            <a:r>
              <a:rPr lang="ko-KR" altLang="en-US" dirty="0"/>
              <a:t> 일종의 엡실론 </a:t>
            </a:r>
            <a:r>
              <a:rPr lang="ko-KR" altLang="en-US" dirty="0" err="1"/>
              <a:t>그리디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4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1-hidden layer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2767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524000" y="3685523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20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21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56673"/>
            <a:ext cx="8139545" cy="95704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18513"/>
            <a:ext cx="10515600" cy="48926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838200" y="1008930"/>
            <a:ext cx="8139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16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7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1206346"/>
            <a:ext cx="8139545" cy="95704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91939"/>
            <a:ext cx="10515600" cy="39782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838200" y="2058603"/>
            <a:ext cx="8139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38200" y="1232289"/>
            <a:ext cx="8139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17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8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195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09510"/>
            <a:ext cx="12192000" cy="3209348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12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3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341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120E-0151-4396-9880-FD1FFA346D4D}" type="datetime1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8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9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6557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459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B7C8-813B-4351-B476-2C0A0D099C6A}" type="datetime1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3350" y="6216649"/>
            <a:ext cx="3152588" cy="507959"/>
            <a:chOff x="133350" y="6216649"/>
            <a:chExt cx="3152588" cy="507959"/>
          </a:xfrm>
        </p:grpSpPr>
        <p:pic>
          <p:nvPicPr>
            <p:cNvPr id="9" name="Picture 2" descr="http://iislab.skku.ac.kr/iish/files/attach/images/125/iislab_logo_grayscal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5"/>
            <p:cNvSpPr txBox="1"/>
            <p:nvPr userDrawn="1"/>
          </p:nvSpPr>
          <p:spPr>
            <a:xfrm>
              <a:off x="850556" y="6293721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15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6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544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13795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3869-6F2B-4D7C-9508-90C6718B5B7C}" type="datetime1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14" name="TextBox 5"/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5" name="Picture 2" descr="C:\Users\DECORO\Dropbox\Photos\IISLab\iislab_logo_3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149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872E-6FE1-4011-AB2F-072F45CEA811}" type="datetime1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1" r:id="rId5"/>
    <p:sldLayoutId id="2147483652" r:id="rId6"/>
    <p:sldLayoutId id="214748365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" y="1307422"/>
            <a:ext cx="11887199" cy="202648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/>
                <a:cs typeface="Calibri"/>
              </a:rPr>
              <a:t>Fast Feedforward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51583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altLang="ko-KR" sz="1800" dirty="0"/>
              <a:t>23-11-29</a:t>
            </a:r>
          </a:p>
          <a:p>
            <a:pPr algn="r"/>
            <a:r>
              <a:rPr lang="en-US" altLang="ko-KR" sz="1800" dirty="0" err="1"/>
              <a:t>Jaehan</a:t>
            </a:r>
            <a:r>
              <a:rPr lang="en-US" altLang="ko-KR" sz="1800" dirty="0"/>
              <a:t> Ahn</a:t>
            </a:r>
          </a:p>
          <a:p>
            <a:pPr algn="r"/>
            <a:r>
              <a:rPr lang="en-US" altLang="ko-KR" sz="1800" dirty="0"/>
              <a:t>Information &amp; Intelligence System Lab.</a:t>
            </a:r>
          </a:p>
          <a:p>
            <a:pPr algn="r"/>
            <a:r>
              <a:rPr lang="en-US" altLang="ko-KR" sz="1800" dirty="0"/>
              <a:t>Sungkyunkwan University</a:t>
            </a:r>
            <a:endParaRPr lang="ko-KR" altLang="en-US" sz="1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467FF0A-6F34-881E-ABD5-E2018E947039}"/>
              </a:ext>
            </a:extLst>
          </p:cNvPr>
          <p:cNvSpPr txBox="1">
            <a:spLocks/>
          </p:cNvSpPr>
          <p:nvPr/>
        </p:nvSpPr>
        <p:spPr>
          <a:xfrm>
            <a:off x="1" y="6443830"/>
            <a:ext cx="4248870" cy="414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/>
              <a:t>arXiv</a:t>
            </a:r>
            <a:r>
              <a:rPr lang="en-US" altLang="ko-KR" sz="1800" dirty="0"/>
              <a:t> (https://arxiv.org/abs/2308.14711v2)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6BFBA-DA0D-0450-1621-DEAA7FC6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12" y="3862874"/>
            <a:ext cx="4785775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Experiments</a:t>
            </a:r>
            <a:r>
              <a:rPr lang="en-US" altLang="ko-KR" sz="3200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 (epochs to achieve accuracy)</a:t>
            </a:r>
            <a:endParaRPr lang="ko-KR" sz="32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D17794-4C5B-A0C7-63DF-71F7F5DF3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3722"/>
            <a:ext cx="10515600" cy="28697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9D94D-5609-E0E5-D09D-5A95382422A4}"/>
              </a:ext>
            </a:extLst>
          </p:cNvPr>
          <p:cNvSpPr txBox="1"/>
          <p:nvPr/>
        </p:nvSpPr>
        <p:spPr>
          <a:xfrm>
            <a:off x="2348459" y="3884844"/>
            <a:ext cx="199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Required Epoch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BE9C0-E918-B690-D3EB-B9C3953A9869}"/>
              </a:ext>
            </a:extLst>
          </p:cNvPr>
          <p:cNvSpPr/>
          <p:nvPr/>
        </p:nvSpPr>
        <p:spPr>
          <a:xfrm>
            <a:off x="5120640" y="2474258"/>
            <a:ext cx="580914" cy="131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938C3-C5A9-8A49-A53F-EF9499E66026}"/>
              </a:ext>
            </a:extLst>
          </p:cNvPr>
          <p:cNvSpPr/>
          <p:nvPr/>
        </p:nvSpPr>
        <p:spPr>
          <a:xfrm>
            <a:off x="8372178" y="2474258"/>
            <a:ext cx="580914" cy="131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1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Experiments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74CEC0-59D0-1A93-FF61-E3405DD5C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6104"/>
          <a:stretch/>
        </p:blipFill>
        <p:spPr>
          <a:xfrm>
            <a:off x="0" y="2014890"/>
            <a:ext cx="5793707" cy="45017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1C5B7-17B9-E362-71C3-CB3C7C7EE7FB}"/>
              </a:ext>
            </a:extLst>
          </p:cNvPr>
          <p:cNvSpPr txBox="1"/>
          <p:nvPr/>
        </p:nvSpPr>
        <p:spPr>
          <a:xfrm>
            <a:off x="2089023" y="6331995"/>
            <a:ext cx="25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Blocks/Experts/Leaves</a:t>
            </a:r>
            <a:endParaRPr lang="ko-KR" altLang="en-US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15C54584-5AD6-525D-465F-E8162ED33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40"/>
          <a:stretch/>
        </p:blipFill>
        <p:spPr>
          <a:xfrm>
            <a:off x="5990874" y="2014890"/>
            <a:ext cx="5973739" cy="4501771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CE329CC-2CFE-7E3D-9684-AFCA87A96D0F}"/>
              </a:ext>
            </a:extLst>
          </p:cNvPr>
          <p:cNvSpPr txBox="1">
            <a:spLocks/>
          </p:cNvSpPr>
          <p:nvPr/>
        </p:nvSpPr>
        <p:spPr>
          <a:xfrm>
            <a:off x="838200" y="1218513"/>
            <a:ext cx="10515600" cy="489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BERT-base layer (768-32-768)*n</a:t>
            </a:r>
          </a:p>
        </p:txBody>
      </p:sp>
    </p:spTree>
    <p:extLst>
      <p:ext uri="{BB962C8B-B14F-4D97-AF65-F5344CB8AC3E}">
        <p14:creationId xmlns:p14="http://schemas.microsoft.com/office/powerpoint/2010/main" val="229700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Experiments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9E33-1E20-7A9A-A801-3ACD8B2E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Calibri"/>
              </a:rPr>
              <a:t>4 layer </a:t>
            </a:r>
            <a:r>
              <a:rPr lang="en-US" altLang="ko-KR" dirty="0" err="1">
                <a:cs typeface="Calibri"/>
              </a:rPr>
              <a:t>ViT</a:t>
            </a:r>
            <a:endParaRPr lang="en-US" altLang="ko-KR" dirty="0"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A607D-6D84-1AA4-E4BA-D7D9C4B3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2" y="1638062"/>
            <a:ext cx="10165976" cy="27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8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More Applications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9E33-1E20-7A9A-A801-3ACD8B2E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Calibri"/>
              </a:rPr>
              <a:t>Exponentially Faster Language Modeling (</a:t>
            </a:r>
            <a:r>
              <a:rPr lang="en-US" altLang="ko-KR" dirty="0" err="1">
                <a:cs typeface="Calibri"/>
              </a:rPr>
              <a:t>Belcak</a:t>
            </a:r>
            <a:r>
              <a:rPr lang="en-US" altLang="ko-KR" dirty="0">
                <a:cs typeface="Calibri"/>
              </a:rPr>
              <a:t> and </a:t>
            </a:r>
            <a:r>
              <a:rPr lang="en-US" altLang="ko-KR" dirty="0" err="1">
                <a:cs typeface="Calibri"/>
              </a:rPr>
              <a:t>Wattenhofer</a:t>
            </a:r>
            <a:r>
              <a:rPr lang="en-US" altLang="ko-KR" dirty="0">
                <a:cs typeface="Calibri"/>
              </a:rPr>
              <a:t>, 21 Nov 2023)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A7588-7174-258E-6E97-A13D3B98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23" y="1880178"/>
            <a:ext cx="9359153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Opinions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9E33-1E20-7A9A-A801-3ACD8B2E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추론에 한해 극단적인 경량화가 가능</a:t>
            </a:r>
            <a:endParaRPr lang="en-US" altLang="ko-KR" sz="16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파편화된 각각의 가중치들이 분할된 입력공간과 직접적으로 대응되므로</a:t>
            </a:r>
            <a:br>
              <a:rPr lang="en-US" altLang="ko-KR" sz="1600" dirty="0">
                <a:cs typeface="Calibri"/>
              </a:rPr>
            </a:br>
            <a:r>
              <a:rPr lang="ko-KR" altLang="en-US" sz="1600" dirty="0">
                <a:cs typeface="Calibri"/>
              </a:rPr>
              <a:t>경량화 외적인 측면에서의 활용가능성이 보임</a:t>
            </a:r>
            <a:endParaRPr lang="en-US" altLang="ko-KR" sz="1600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cs typeface="Calibri"/>
              </a:rPr>
              <a:t>학습된 노드만 가지고 데이터에 트리 기반 클러스터링을 </a:t>
            </a:r>
            <a:r>
              <a:rPr lang="ko-KR" altLang="en-US" sz="1400" dirty="0" err="1">
                <a:cs typeface="Calibri"/>
              </a:rPr>
              <a:t>적용한다거나</a:t>
            </a:r>
            <a:r>
              <a:rPr lang="ko-KR" altLang="en-US" sz="1400" dirty="0">
                <a:cs typeface="Calibri"/>
              </a:rPr>
              <a:t> 하는 것도 가능할 듯</a:t>
            </a:r>
            <a:endParaRPr lang="en-US" altLang="ko-KR" sz="14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제안 기법을 이용하면 이론적으로는 지수적 이득을 볼 수 있지만</a:t>
            </a:r>
            <a:br>
              <a:rPr lang="en-US" altLang="ko-KR" sz="1600" dirty="0">
                <a:cs typeface="Calibri"/>
              </a:rPr>
            </a:br>
            <a:r>
              <a:rPr lang="ko-KR" altLang="en-US" sz="1600" dirty="0">
                <a:cs typeface="Calibri"/>
              </a:rPr>
              <a:t>범용 </a:t>
            </a:r>
            <a:r>
              <a:rPr lang="en-US" altLang="ko-KR" sz="1600" dirty="0">
                <a:cs typeface="Calibri"/>
              </a:rPr>
              <a:t>GPU</a:t>
            </a:r>
            <a:r>
              <a:rPr lang="ko-KR" altLang="en-US" sz="1600" dirty="0">
                <a:cs typeface="Calibri"/>
              </a:rPr>
              <a:t>는 대규모 </a:t>
            </a:r>
            <a:r>
              <a:rPr lang="en-US" altLang="ko-KR" sz="1600" dirty="0">
                <a:cs typeface="Calibri"/>
              </a:rPr>
              <a:t>dense</a:t>
            </a:r>
            <a:r>
              <a:rPr lang="ko-KR" altLang="en-US" sz="1600" dirty="0">
                <a:cs typeface="Calibri"/>
              </a:rPr>
              <a:t> 연산에 최적화되어 실제로는 인덱싱 오버헤드가 존재할 것</a:t>
            </a:r>
            <a:endParaRPr lang="en-US" altLang="ko-KR" sz="16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성능 비교에서 베이스라인들은 비교적 덜 최적화 된 버전의 연산을 사용함</a:t>
            </a:r>
            <a:endParaRPr lang="en-US" altLang="ko-KR" sz="16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후속 논문에서 언급하기로 가장 최적화된 버전의 </a:t>
            </a:r>
            <a:r>
              <a:rPr lang="en-US" altLang="ko-KR" sz="1600" dirty="0">
                <a:cs typeface="Calibri"/>
              </a:rPr>
              <a:t>BMM </a:t>
            </a:r>
            <a:r>
              <a:rPr lang="ko-KR" altLang="en-US" sz="1600" dirty="0">
                <a:cs typeface="Calibri"/>
              </a:rPr>
              <a:t>구현과 비교하면 </a:t>
            </a:r>
            <a:r>
              <a:rPr lang="en-US" altLang="ko-KR" sz="1600" dirty="0">
                <a:cs typeface="Calibri"/>
              </a:rPr>
              <a:t>3.15x </a:t>
            </a:r>
            <a:r>
              <a:rPr lang="ko-KR" altLang="en-US" sz="1600" dirty="0">
                <a:cs typeface="Calibri"/>
              </a:rPr>
              <a:t>정도</a:t>
            </a:r>
            <a:endParaRPr lang="en-US" altLang="ko-KR" sz="16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cs typeface="Calibri"/>
              </a:rPr>
              <a:t>아키텍처에 맞는 </a:t>
            </a:r>
            <a:r>
              <a:rPr lang="en-US" altLang="ko-KR" sz="1600" dirty="0" err="1">
                <a:cs typeface="Calibri"/>
              </a:rPr>
              <a:t>cuda</a:t>
            </a:r>
            <a:r>
              <a:rPr lang="ko-KR" altLang="en-US" sz="1600" dirty="0">
                <a:cs typeface="Calibri"/>
              </a:rPr>
              <a:t>커널 </a:t>
            </a:r>
            <a:r>
              <a:rPr lang="en-US" altLang="ko-KR" sz="1600" dirty="0">
                <a:cs typeface="Calibri"/>
              </a:rPr>
              <a:t>or </a:t>
            </a:r>
            <a:r>
              <a:rPr lang="ko-KR" altLang="en-US" sz="1600" dirty="0">
                <a:cs typeface="Calibri"/>
              </a:rPr>
              <a:t>하드웨어가 나온다면 </a:t>
            </a:r>
            <a:r>
              <a:rPr lang="en-US" altLang="ko-KR" sz="1600" dirty="0">
                <a:cs typeface="Calibri"/>
              </a:rPr>
              <a:t>LLM</a:t>
            </a:r>
            <a:r>
              <a:rPr lang="ko-KR" altLang="en-US" sz="1600" dirty="0">
                <a:cs typeface="Calibri"/>
              </a:rPr>
              <a:t>의 서비스 비용이 대폭 낮아질 듯</a:t>
            </a:r>
            <a:endParaRPr lang="en-US" altLang="ko-K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0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ixture of Experts: How an Ensemble of AI Models Act as One | Deepgram">
            <a:extLst>
              <a:ext uri="{FF2B5EF4-FFF2-40B4-BE49-F238E27FC236}">
                <a16:creationId xmlns:a16="http://schemas.microsoft.com/office/drawing/2014/main" id="{A9DE981A-3A3E-3C2B-4C87-0DA1FD55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92" y="1760563"/>
            <a:ext cx="4705209" cy="42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Backgrounds</a:t>
            </a:r>
            <a:endParaRPr 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3EC2D-1A8F-8F5F-5218-58D5B011C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6311"/>
            <a:ext cx="7150334" cy="4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Proposed Method</a:t>
            </a:r>
            <a:endParaRPr 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91B385-5F54-5BCD-584D-8446CF58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19200"/>
            <a:ext cx="6940584" cy="5278438"/>
          </a:xfr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CF0D581A-7FD9-5EE5-43A9-E0D7978BA0CE}"/>
              </a:ext>
            </a:extLst>
          </p:cNvPr>
          <p:cNvSpPr/>
          <p:nvPr/>
        </p:nvSpPr>
        <p:spPr>
          <a:xfrm rot="16200000">
            <a:off x="5985525" y="1627497"/>
            <a:ext cx="328107" cy="816769"/>
          </a:xfrm>
          <a:prstGeom prst="rightBrace">
            <a:avLst>
              <a:gd name="adj1" fmla="val 8333"/>
              <a:gd name="adj2" fmla="val 5185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7F2C8-2C35-F069-E123-4C016C03AC61}"/>
                  </a:ext>
                </a:extLst>
              </p:cNvPr>
              <p:cNvSpPr txBox="1"/>
              <p:nvPr/>
            </p:nvSpPr>
            <p:spPr>
              <a:xfrm>
                <a:off x="6005512" y="1348608"/>
                <a:ext cx="377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7F2C8-2C35-F069-E123-4C016C03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12" y="1348608"/>
                <a:ext cx="377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9AC8D-EE28-AF36-B9F8-76097AEC7B43}"/>
                  </a:ext>
                </a:extLst>
              </p:cNvPr>
              <p:cNvSpPr txBox="1"/>
              <p:nvPr/>
            </p:nvSpPr>
            <p:spPr>
              <a:xfrm>
                <a:off x="460675" y="2749945"/>
                <a:ext cx="377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9AC8D-EE28-AF36-B9F8-76097AEC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5" y="2749945"/>
                <a:ext cx="3775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8EF6A36-6EBE-24FA-92C1-C3F79F242FAF}"/>
              </a:ext>
            </a:extLst>
          </p:cNvPr>
          <p:cNvSpPr/>
          <p:nvPr/>
        </p:nvSpPr>
        <p:spPr>
          <a:xfrm rot="10800000">
            <a:off x="838198" y="1828212"/>
            <a:ext cx="328107" cy="2571665"/>
          </a:xfrm>
          <a:prstGeom prst="rightBrace">
            <a:avLst>
              <a:gd name="adj1" fmla="val 8333"/>
              <a:gd name="adj2" fmla="val 5185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F1842F-B3AE-A0A8-3402-B5F9F4D87E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39" t="14502" r="18162" b="72379"/>
          <a:stretch/>
        </p:blipFill>
        <p:spPr>
          <a:xfrm>
            <a:off x="8315325" y="2324593"/>
            <a:ext cx="2799212" cy="346819"/>
          </a:xfrm>
          <a:prstGeom prst="rect">
            <a:avLst/>
          </a:prstGeom>
        </p:spPr>
      </p:pic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BAE87DA3-5BFC-F8EE-4B02-E74139B2A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58" t="18947" r="33280" b="72031"/>
          <a:stretch/>
        </p:blipFill>
        <p:spPr>
          <a:xfrm>
            <a:off x="9056896" y="3644157"/>
            <a:ext cx="1316071" cy="476251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FE56011B-3B45-9D39-8243-8CF313831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2" t="44210" r="64593" b="42630"/>
          <a:stretch/>
        </p:blipFill>
        <p:spPr>
          <a:xfrm>
            <a:off x="9224394" y="4900276"/>
            <a:ext cx="981075" cy="694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B10F6F-D011-9E19-9E20-0F597CA06211}"/>
                  </a:ext>
                </a:extLst>
              </p:cNvPr>
              <p:cNvSpPr txBox="1"/>
              <p:nvPr/>
            </p:nvSpPr>
            <p:spPr>
              <a:xfrm>
                <a:off x="9245183" y="2693903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𝑑𝑖𝑚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B10F6F-D011-9E19-9E20-0F597CA0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2693903"/>
                <a:ext cx="9394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725DA-A0AC-2B91-84C7-ECE3C10906B9}"/>
                  </a:ext>
                </a:extLst>
              </p:cNvPr>
              <p:cNvSpPr txBox="1"/>
              <p:nvPr/>
            </p:nvSpPr>
            <p:spPr>
              <a:xfrm>
                <a:off x="7652053" y="2304289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9725DA-A0AC-2B91-84C7-ECE3C1090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3" y="2304289"/>
                <a:ext cx="9394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DBACDD-671A-695F-6FC2-6E0FA3CE3AC6}"/>
                  </a:ext>
                </a:extLst>
              </p:cNvPr>
              <p:cNvSpPr txBox="1"/>
              <p:nvPr/>
            </p:nvSpPr>
            <p:spPr>
              <a:xfrm>
                <a:off x="9245183" y="1871828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𝑑𝑖𝑚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DBACDD-671A-695F-6FC2-6E0FA3CE3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1871828"/>
                <a:ext cx="9394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082258-E6E9-F302-FD8E-0AC041627434}"/>
                  </a:ext>
                </a:extLst>
              </p:cNvPr>
              <p:cNvSpPr txBox="1"/>
              <p:nvPr/>
            </p:nvSpPr>
            <p:spPr>
              <a:xfrm>
                <a:off x="9245183" y="4058921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𝑑𝑖𝑚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082258-E6E9-F302-FD8E-0AC04162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4058921"/>
                <a:ext cx="939497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DBE98-1CAE-50FF-7CBC-9790A9ACAC1B}"/>
                  </a:ext>
                </a:extLst>
              </p:cNvPr>
              <p:cNvSpPr txBox="1"/>
              <p:nvPr/>
            </p:nvSpPr>
            <p:spPr>
              <a:xfrm>
                <a:off x="9245183" y="3236846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𝑑𝑖𝑚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DBE98-1CAE-50FF-7CBC-9790A9AC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3236846"/>
                <a:ext cx="9394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E11F0D-DED4-4BE0-AC2E-C9E41B4C8A20}"/>
                  </a:ext>
                </a:extLst>
              </p:cNvPr>
              <p:cNvSpPr txBox="1"/>
              <p:nvPr/>
            </p:nvSpPr>
            <p:spPr>
              <a:xfrm>
                <a:off x="9245183" y="5587225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𝑑𝑖𝑚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E11F0D-DED4-4BE0-AC2E-C9E41B4C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5587225"/>
                <a:ext cx="939497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720B90-F02E-CCB7-D86E-BA2DEE49B5DA}"/>
                  </a:ext>
                </a:extLst>
              </p:cNvPr>
              <p:cNvSpPr txBox="1"/>
              <p:nvPr/>
            </p:nvSpPr>
            <p:spPr>
              <a:xfrm>
                <a:off x="9245183" y="4507869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720B90-F02E-CCB7-D86E-BA2DEE49B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83" y="4507869"/>
                <a:ext cx="9394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54F7B-80D1-F03D-F75D-231AE2F89E24}"/>
                  </a:ext>
                </a:extLst>
              </p:cNvPr>
              <p:cNvSpPr txBox="1"/>
              <p:nvPr/>
            </p:nvSpPr>
            <p:spPr>
              <a:xfrm>
                <a:off x="8305686" y="3657630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54F7B-80D1-F03D-F75D-231AE2F8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686" y="3657630"/>
                <a:ext cx="9394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556769-883E-B1C6-5CF4-020D136F5BAB}"/>
                  </a:ext>
                </a:extLst>
              </p:cNvPr>
              <p:cNvSpPr txBox="1"/>
              <p:nvPr/>
            </p:nvSpPr>
            <p:spPr>
              <a:xfrm>
                <a:off x="8305686" y="5106626"/>
                <a:ext cx="939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556769-883E-B1C6-5CF4-020D136F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686" y="5106626"/>
                <a:ext cx="9394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7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Proposed Method</a:t>
            </a:r>
            <a:endParaRPr 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91B385-5F54-5BCD-584D-8446CF58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19200"/>
            <a:ext cx="6940584" cy="5278438"/>
          </a:xfr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AEC00C-06A7-CD71-798E-DBF57DCDB1C5}"/>
              </a:ext>
            </a:extLst>
          </p:cNvPr>
          <p:cNvCxnSpPr>
            <a:cxnSpLocks/>
          </p:cNvCxnSpPr>
          <p:nvPr/>
        </p:nvCxnSpPr>
        <p:spPr>
          <a:xfrm flipH="1" flipV="1">
            <a:off x="3465867" y="4454002"/>
            <a:ext cx="665069" cy="51872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B069C2-1A81-77D0-C41A-134D806C963D}"/>
              </a:ext>
            </a:extLst>
          </p:cNvPr>
          <p:cNvCxnSpPr>
            <a:cxnSpLocks/>
          </p:cNvCxnSpPr>
          <p:nvPr/>
        </p:nvCxnSpPr>
        <p:spPr>
          <a:xfrm flipV="1">
            <a:off x="4308491" y="4454002"/>
            <a:ext cx="665069" cy="5187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41F014-F8AB-6D28-8B94-2568A626A05A}"/>
              </a:ext>
            </a:extLst>
          </p:cNvPr>
          <p:cNvCxnSpPr>
            <a:cxnSpLocks/>
          </p:cNvCxnSpPr>
          <p:nvPr/>
        </p:nvCxnSpPr>
        <p:spPr>
          <a:xfrm flipH="1" flipV="1">
            <a:off x="2001204" y="2878006"/>
            <a:ext cx="665069" cy="51872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47BD0C-AFE8-5B77-2C30-BA9665C54FC4}"/>
              </a:ext>
            </a:extLst>
          </p:cNvPr>
          <p:cNvCxnSpPr>
            <a:cxnSpLocks/>
          </p:cNvCxnSpPr>
          <p:nvPr/>
        </p:nvCxnSpPr>
        <p:spPr>
          <a:xfrm flipV="1">
            <a:off x="2843828" y="2878006"/>
            <a:ext cx="665069" cy="51872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10EEF8-D6B7-242C-609D-E665B7716EF9}"/>
              </a:ext>
            </a:extLst>
          </p:cNvPr>
          <p:cNvCxnSpPr>
            <a:cxnSpLocks/>
          </p:cNvCxnSpPr>
          <p:nvPr/>
        </p:nvCxnSpPr>
        <p:spPr>
          <a:xfrm flipH="1" flipV="1">
            <a:off x="4755162" y="2878006"/>
            <a:ext cx="665069" cy="5187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D02B4B-C2CF-13BE-6D20-5D8C7E0F8178}"/>
              </a:ext>
            </a:extLst>
          </p:cNvPr>
          <p:cNvCxnSpPr>
            <a:cxnSpLocks/>
          </p:cNvCxnSpPr>
          <p:nvPr/>
        </p:nvCxnSpPr>
        <p:spPr>
          <a:xfrm flipV="1">
            <a:off x="5597786" y="2878006"/>
            <a:ext cx="665069" cy="51872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3E1AE4-CDD0-DEB5-A2DB-AC5FEA6CEDB0}"/>
              </a:ext>
            </a:extLst>
          </p:cNvPr>
          <p:cNvCxnSpPr>
            <a:cxnSpLocks/>
          </p:cNvCxnSpPr>
          <p:nvPr/>
        </p:nvCxnSpPr>
        <p:spPr>
          <a:xfrm>
            <a:off x="7885357" y="1347623"/>
            <a:ext cx="87490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7BAB42-063F-A771-1DF9-8B6383E1000F}"/>
              </a:ext>
            </a:extLst>
          </p:cNvPr>
          <p:cNvSpPr txBox="1"/>
          <p:nvPr/>
        </p:nvSpPr>
        <p:spPr>
          <a:xfrm>
            <a:off x="6745046" y="1116791"/>
            <a:ext cx="114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Train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B77B90-3B53-54A1-E37E-F8466C68BAC7}"/>
              </a:ext>
            </a:extLst>
          </p:cNvPr>
          <p:cNvCxnSpPr>
            <a:cxnSpLocks/>
          </p:cNvCxnSpPr>
          <p:nvPr/>
        </p:nvCxnSpPr>
        <p:spPr>
          <a:xfrm>
            <a:off x="7885357" y="1662096"/>
            <a:ext cx="874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6FE358-8B62-4608-E8EA-C268D92B69AE}"/>
              </a:ext>
            </a:extLst>
          </p:cNvPr>
          <p:cNvSpPr txBox="1"/>
          <p:nvPr/>
        </p:nvSpPr>
        <p:spPr>
          <a:xfrm>
            <a:off x="6502496" y="1431264"/>
            <a:ext cx="138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Inference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9959FE9-C0F6-BCD4-1B82-32F3B46F7511}"/>
              </a:ext>
            </a:extLst>
          </p:cNvPr>
          <p:cNvCxnSpPr>
            <a:cxnSpLocks/>
          </p:cNvCxnSpPr>
          <p:nvPr/>
        </p:nvCxnSpPr>
        <p:spPr>
          <a:xfrm flipV="1">
            <a:off x="4242902" y="4348524"/>
            <a:ext cx="665069" cy="518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EC3429-51C3-76E9-574F-E59C5CA0E8E9}"/>
              </a:ext>
            </a:extLst>
          </p:cNvPr>
          <p:cNvCxnSpPr>
            <a:cxnSpLocks/>
          </p:cNvCxnSpPr>
          <p:nvPr/>
        </p:nvCxnSpPr>
        <p:spPr>
          <a:xfrm flipH="1" flipV="1">
            <a:off x="4877744" y="2764906"/>
            <a:ext cx="665069" cy="518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6F258B5D-C0E2-B9B4-8B71-3D358C4D8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38" y="1764505"/>
            <a:ext cx="4286815" cy="49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Proposed Method</a:t>
            </a:r>
            <a:endParaRPr 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B8CADAE-5336-03A8-451C-D2A499ED2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i="1" dirty="0">
                    <a:solidFill>
                      <a:srgbClr val="FF0000"/>
                    </a:solidFill>
                  </a:rPr>
                  <a:t>Hardening</a:t>
                </a:r>
                <a:r>
                  <a:rPr lang="en-US" altLang="ko-KR" i="1" dirty="0"/>
                  <a:t> </a:t>
                </a:r>
                <a:r>
                  <a:rPr lang="en-US" altLang="ko-KR" dirty="0"/>
                  <a:t>enables the fragmentation	⟨49, 51⟩-&gt;⟨3, 97⟩</a:t>
                </a:r>
              </a:p>
              <a:p>
                <a:pPr lvl="1"/>
                <a:r>
                  <a:rPr lang="en-US" altLang="ko-KR" sz="1600" dirty="0"/>
                  <a:t>The process often takes place on its own, but sometimes it stalls prematurely</a:t>
                </a:r>
              </a:p>
              <a:p>
                <a:pPr lvl="1"/>
                <a:r>
                  <a:rPr lang="en-US" altLang="ko-KR" sz="1600" dirty="0"/>
                  <a:t>So added </a:t>
                </a:r>
                <a:r>
                  <a:rPr lang="en-US" altLang="ko-KR" sz="1600" i="1" dirty="0"/>
                  <a:t>hardening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harden</m:t>
                        </m:r>
                        <m:r>
                          <m:rPr>
                            <m:nor/>
                          </m:rPr>
                          <a:rPr lang="en-US" altLang="ko-KR" sz="2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𝜄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ℬ</m:t>
                        </m:r>
                      </m:sub>
                      <m:sup/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𝜄</m:t>
                            </m:r>
                          </m:e>
                        </m:d>
                      </m:e>
                    </m:d>
                    <m:r>
                      <a:rPr lang="en-US" altLang="ko-KR" sz="20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/>
                          <m:t>total</m:t>
                        </m:r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sub>
                    </m:sSub>
                    <m:r>
                      <a:rPr lang="en-US" altLang="ko-KR" sz="2000" i="1"/>
                      <m:t>:=</m:t>
                    </m:r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/>
                          <m:t>pred</m:t>
                        </m:r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sub>
                    </m:sSub>
                    <m:r>
                      <a:rPr lang="en-US" altLang="ko-KR" sz="2000" i="1"/>
                      <m:t>+</m:t>
                    </m:r>
                    <m:r>
                      <a:rPr lang="en-US" altLang="ko-KR" sz="2000" i="1"/>
                      <m:t>h</m:t>
                    </m:r>
                    <m:sSub>
                      <m:sSubPr>
                        <m:ctrlPr>
                          <a:rPr lang="ko-KR" altLang="ko-KR" sz="2000" i="1"/>
                        </m:ctrlPr>
                      </m:sSubPr>
                      <m:e>
                        <m:r>
                          <a:rPr lang="en-US" altLang="ko-KR" sz="2000" i="1"/>
                          <m:t>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2000"/>
                          <m:t>harden</m:t>
                        </m:r>
                        <m:r>
                          <m:rPr>
                            <m:nor/>
                          </m:rPr>
                          <a:rPr lang="en-US" altLang="ko-KR" sz="2000"/>
                          <m:t> 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Byproducts</a:t>
                </a:r>
              </a:p>
              <a:p>
                <a:pPr lvl="1"/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Interpretability</a:t>
                </a:r>
              </a:p>
              <a:p>
                <a:pPr lvl="1"/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urgical model editing</a:t>
                </a:r>
              </a:p>
              <a:p>
                <a:pPr lvl="1"/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atastrophic forgetting mitigation</a:t>
                </a:r>
              </a:p>
              <a:p>
                <a:pPr lvl="1"/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eduction of replay data budget</a:t>
                </a:r>
              </a:p>
              <a:p>
                <a:pPr lvl="1"/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Hardening can be tracked by monitoring the batch mean of </a:t>
                </a:r>
                <a:r>
                  <a:rPr lang="en-US" altLang="ko-KR" sz="20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entropies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the choices scores at each node</a:t>
                </a:r>
              </a:p>
              <a:p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Rounding choice with entropies below 0.10 tends to lead to only very modest deviations from the train mode</a:t>
                </a:r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B8CADAE-5336-03A8-451C-D2A499E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Problems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CADAE-5336-03A8-451C-D2A499ED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Overfragmentation</a:t>
            </a:r>
            <a:endParaRPr lang="en-US" altLang="ko-KR" sz="2800" b="1" dirty="0"/>
          </a:p>
          <a:p>
            <a:endParaRPr lang="en-US" altLang="ko-KR" sz="2800" b="1" dirty="0"/>
          </a:p>
          <a:p>
            <a:pPr lvl="1"/>
            <a:r>
              <a:rPr lang="en-US" altLang="ko-KR" dirty="0"/>
              <a:t>Localized overfitting</a:t>
            </a:r>
          </a:p>
          <a:p>
            <a:pPr lvl="2"/>
            <a:r>
              <a:rPr lang="en-US" altLang="ko-KR" dirty="0"/>
              <a:t>When node is too hardened before leaf is trained enough</a:t>
            </a:r>
          </a:p>
          <a:p>
            <a:pPr lvl="2"/>
            <a:r>
              <a:rPr lang="en-US" altLang="ko-KR" dirty="0"/>
              <a:t>-&gt; Randomized child transposition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shrinking batch problem</a:t>
            </a:r>
          </a:p>
          <a:p>
            <a:pPr lvl="2"/>
            <a:r>
              <a:rPr lang="en-US" altLang="ko-KR" dirty="0"/>
              <a:t>When the batch size is too small, each leaf receives gradient from small fraction of data</a:t>
            </a:r>
          </a:p>
          <a:p>
            <a:pPr lvl="2"/>
            <a:r>
              <a:rPr lang="en-US" altLang="ko-KR" dirty="0"/>
              <a:t>Gradient descent becomes unstable and inaccurate</a:t>
            </a:r>
          </a:p>
          <a:p>
            <a:pPr lvl="2"/>
            <a:r>
              <a:rPr lang="en-US" altLang="ko-KR" dirty="0"/>
              <a:t>-&gt; Large batch size, gradient accumulation, smaller learning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3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Complexity</a:t>
            </a:r>
            <a:endParaRPr 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B8CADAE-5336-03A8-451C-D2A499ED2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𝑑𝑒𝑝𝑡h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8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𝑤𝑖𝑑𝑡h</m:t>
                    </m:r>
                    <m:r>
                      <a:rPr lang="en-US" altLang="ko-KR" sz="28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8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𝓁</m:t>
                    </m:r>
                    <m:r>
                      <a:rPr lang="en-US" altLang="ko-KR" sz="28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8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𝑙𝑒𝑎𝑓</m:t>
                    </m:r>
                    <m:r>
                      <a:rPr lang="en-US" altLang="ko-KR" sz="28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8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𝑤𝑖𝑑𝑡h</m:t>
                    </m:r>
                  </m:oMath>
                </a14:m>
                <a:endParaRPr lang="en-US" altLang="ko-KR" sz="2800" b="1" dirty="0"/>
              </a:p>
              <a:p>
                <a:endParaRPr lang="en-US" altLang="ko-KR" sz="2800" b="1" dirty="0"/>
              </a:p>
              <a:p>
                <a:r>
                  <a:rPr lang="en-US" altLang="ko-KR" sz="2800" b="1" dirty="0"/>
                  <a:t>Train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lang="ko-KR" altLang="ko-KR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sz="2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ko-KR" sz="2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ko-KR" sz="2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lang="ko-KR" altLang="ko-KR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sz="2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d>
                    <m:r>
                      <a:rPr lang="en-US" altLang="ko-KR" sz="2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𝓁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)−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4000" b="1" dirty="0"/>
              </a:p>
              <a:p>
                <a:pPr lvl="1"/>
                <a:endParaRPr lang="en-US" altLang="ko-KR" sz="4000" b="1" dirty="0"/>
              </a:p>
              <a:p>
                <a:r>
                  <a:rPr lang="en-US" altLang="ko-KR" sz="2800" b="1" dirty="0"/>
                  <a:t>Inference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0" lang="en-US" altLang="ko-KR" sz="2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𝒪</m:t>
                    </m:r>
                    <m:d>
                      <m:dPr>
                        <m:ctrlPr>
                          <a:rPr kumimoji="0" lang="ko-KR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ko-KR" sz="2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kumimoji="0" lang="en-US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n-US" altLang="ko-KR" sz="24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𝓁</m:t>
                        </m:r>
                      </m:e>
                    </m:d>
                  </m:oMath>
                </a14:m>
                <a:endParaRPr lang="en-US" altLang="ko-KR" sz="2800" b="1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B8CADAE-5336-03A8-451C-D2A499E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Experiments </a:t>
            </a:r>
            <a:r>
              <a:rPr lang="en-US" sz="2800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(accuracy and speedup)</a:t>
            </a:r>
            <a:endParaRPr 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E7EB11-5B5C-380F-559F-C469F74C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1948" y="1219200"/>
            <a:ext cx="8748103" cy="48926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B7F35-E452-DFF4-C0C9-C41990833013}"/>
              </a:ext>
            </a:extLst>
          </p:cNvPr>
          <p:cNvSpPr txBox="1"/>
          <p:nvPr/>
        </p:nvSpPr>
        <p:spPr>
          <a:xfrm>
            <a:off x="2742133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5321-813B-0FC8-33B9-36BB0D14545E}"/>
              </a:ext>
            </a:extLst>
          </p:cNvPr>
          <p:cNvSpPr txBox="1"/>
          <p:nvPr/>
        </p:nvSpPr>
        <p:spPr>
          <a:xfrm>
            <a:off x="3301530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BF6C-6E2D-BFD8-1B3E-E547AB9847AC}"/>
              </a:ext>
            </a:extLst>
          </p:cNvPr>
          <p:cNvSpPr txBox="1"/>
          <p:nvPr/>
        </p:nvSpPr>
        <p:spPr>
          <a:xfrm>
            <a:off x="4601414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E26EA-E632-91D8-B3F0-E8B1EF14304A}"/>
              </a:ext>
            </a:extLst>
          </p:cNvPr>
          <p:cNvSpPr txBox="1"/>
          <p:nvPr/>
        </p:nvSpPr>
        <p:spPr>
          <a:xfrm>
            <a:off x="5160811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6A73B-9ADD-CE19-2543-40CA57417BED}"/>
              </a:ext>
            </a:extLst>
          </p:cNvPr>
          <p:cNvSpPr txBox="1"/>
          <p:nvPr/>
        </p:nvSpPr>
        <p:spPr>
          <a:xfrm>
            <a:off x="6489380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E0412-0B53-B75B-59CE-E05D6064EA33}"/>
              </a:ext>
            </a:extLst>
          </p:cNvPr>
          <p:cNvSpPr txBox="1"/>
          <p:nvPr/>
        </p:nvSpPr>
        <p:spPr>
          <a:xfrm>
            <a:off x="7048777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FA795-1CA5-8192-E71E-31F13DE6C431}"/>
              </a:ext>
            </a:extLst>
          </p:cNvPr>
          <p:cNvSpPr txBox="1"/>
          <p:nvPr/>
        </p:nvSpPr>
        <p:spPr>
          <a:xfrm>
            <a:off x="8321040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D46D43-16AB-8151-BB31-A58048249D93}"/>
              </a:ext>
            </a:extLst>
          </p:cNvPr>
          <p:cNvSpPr txBox="1"/>
          <p:nvPr/>
        </p:nvSpPr>
        <p:spPr>
          <a:xfrm>
            <a:off x="8880437" y="6072281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D248C-7503-C531-1F3D-0841D1323094}"/>
              </a:ext>
            </a:extLst>
          </p:cNvPr>
          <p:cNvSpPr txBox="1"/>
          <p:nvPr/>
        </p:nvSpPr>
        <p:spPr>
          <a:xfrm>
            <a:off x="10242007" y="1566620"/>
            <a:ext cx="12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 width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0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21B9B-310F-4A11-B75F-6F0AC8F9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Experiments</a:t>
            </a:r>
            <a:r>
              <a:rPr lang="en-US" altLang="ko-KR" sz="3200" dirty="0">
                <a:solidFill>
                  <a:srgbClr val="292929"/>
                </a:solidFill>
                <a:latin typeface="sohne"/>
                <a:ea typeface="+mj-lt"/>
                <a:cs typeface="+mj-lt"/>
              </a:rPr>
              <a:t> (same inference budget)</a:t>
            </a:r>
            <a:endParaRPr lang="ko-KR" sz="32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3493E6-E01E-656E-C046-086D9C23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925" y="1219200"/>
            <a:ext cx="9408149" cy="4892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C857F-47EC-F9E6-DCE8-B7BCAD514CA4}"/>
              </a:ext>
            </a:extLst>
          </p:cNvPr>
          <p:cNvSpPr txBox="1"/>
          <p:nvPr/>
        </p:nvSpPr>
        <p:spPr>
          <a:xfrm>
            <a:off x="777842" y="2328620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92C27-FEEF-325B-223B-3ECA7E4A1908}"/>
              </a:ext>
            </a:extLst>
          </p:cNvPr>
          <p:cNvSpPr txBox="1"/>
          <p:nvPr/>
        </p:nvSpPr>
        <p:spPr>
          <a:xfrm>
            <a:off x="777842" y="4394087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8DFEE-6359-4CFB-0039-07C8DCD3B687}"/>
              </a:ext>
            </a:extLst>
          </p:cNvPr>
          <p:cNvSpPr txBox="1"/>
          <p:nvPr/>
        </p:nvSpPr>
        <p:spPr>
          <a:xfrm>
            <a:off x="1616938" y="5742543"/>
            <a:ext cx="32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Inference size(</a:t>
            </a:r>
            <a:r>
              <a:rPr lang="en-US" altLang="ko-KR" dirty="0" err="1"/>
              <a:t>leaf+node</a:t>
            </a:r>
            <a:r>
              <a:rPr lang="en-US" altLang="ko-KR" dirty="0"/>
              <a:t>)-&gt;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E544B-D42C-0546-DA6D-AA4FB5510F69}"/>
              </a:ext>
            </a:extLst>
          </p:cNvPr>
          <p:cNvSpPr txBox="1"/>
          <p:nvPr/>
        </p:nvSpPr>
        <p:spPr>
          <a:xfrm>
            <a:off x="4961067" y="6111875"/>
            <a:ext cx="113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Vanilla FF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9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3707</TotalTime>
  <Words>491</Words>
  <Application>Microsoft Office PowerPoint</Application>
  <PresentationFormat>와이드스크린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sohne</vt:lpstr>
      <vt:lpstr>맑은 고딕</vt:lpstr>
      <vt:lpstr>Arial</vt:lpstr>
      <vt:lpstr>Calibri</vt:lpstr>
      <vt:lpstr>Cambria Math</vt:lpstr>
      <vt:lpstr>Office 테마</vt:lpstr>
      <vt:lpstr>Fast Feedforward Networks</vt:lpstr>
      <vt:lpstr>Backgrounds</vt:lpstr>
      <vt:lpstr>Proposed Method</vt:lpstr>
      <vt:lpstr>Proposed Method</vt:lpstr>
      <vt:lpstr>Proposed Method</vt:lpstr>
      <vt:lpstr>Problems</vt:lpstr>
      <vt:lpstr>Complexity</vt:lpstr>
      <vt:lpstr>Experiments (accuracy and speedup)</vt:lpstr>
      <vt:lpstr>Experiments (same inference budget)</vt:lpstr>
      <vt:lpstr>Experiments (epochs to achieve accuracy)</vt:lpstr>
      <vt:lpstr>Experiments</vt:lpstr>
      <vt:lpstr>Experiments</vt:lpstr>
      <vt:lpstr>More Applications</vt:lpstr>
      <vt:lpstr>Opinions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이현수</dc:creator>
  <cp:lastModifiedBy>JH AHN</cp:lastModifiedBy>
  <cp:revision>239</cp:revision>
  <cp:lastPrinted>2023-08-09T08:33:15Z</cp:lastPrinted>
  <dcterms:created xsi:type="dcterms:W3CDTF">2016-01-08T12:31:37Z</dcterms:created>
  <dcterms:modified xsi:type="dcterms:W3CDTF">2023-11-29T05:09:17Z</dcterms:modified>
</cp:coreProperties>
</file>