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4EC1-E82E-4CAE-BFA1-C3D1537ECEC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39BD-6BC3-4825-97E4-4BFA4F47D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64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4EC1-E82E-4CAE-BFA1-C3D1537ECEC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39BD-6BC3-4825-97E4-4BFA4F47D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29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4EC1-E82E-4CAE-BFA1-C3D1537ECEC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39BD-6BC3-4825-97E4-4BFA4F47D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1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4EC1-E82E-4CAE-BFA1-C3D1537ECEC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39BD-6BC3-4825-97E4-4BFA4F47D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5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4EC1-E82E-4CAE-BFA1-C3D1537ECEC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39BD-6BC3-4825-97E4-4BFA4F47D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4EC1-E82E-4CAE-BFA1-C3D1537ECEC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39BD-6BC3-4825-97E4-4BFA4F47D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6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4EC1-E82E-4CAE-BFA1-C3D1537ECEC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39BD-6BC3-4825-97E4-4BFA4F47D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8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4EC1-E82E-4CAE-BFA1-C3D1537ECEC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39BD-6BC3-4825-97E4-4BFA4F47D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98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4EC1-E82E-4CAE-BFA1-C3D1537ECEC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39BD-6BC3-4825-97E4-4BFA4F47D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8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4EC1-E82E-4CAE-BFA1-C3D1537ECEC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39BD-6BC3-4825-97E4-4BFA4F47D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6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4EC1-E82E-4CAE-BFA1-C3D1537ECEC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39BD-6BC3-4825-97E4-4BFA4F47D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2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4EC1-E82E-4CAE-BFA1-C3D1537ECEC5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B39BD-6BC3-4825-97E4-4BFA4F47D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19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-71438"/>
            <a:ext cx="3933825" cy="7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6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612" y="-38100"/>
            <a:ext cx="3914775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4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25" y="-76200"/>
            <a:ext cx="363855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0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5" y="-19050"/>
            <a:ext cx="3524250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0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36" y="589935"/>
            <a:ext cx="2778597" cy="5839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068" y="589934"/>
            <a:ext cx="2775160" cy="58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0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00" y="9525"/>
            <a:ext cx="3114675" cy="6848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11" y="0"/>
            <a:ext cx="3190875" cy="701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300" y="9525"/>
            <a:ext cx="3476625" cy="7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5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57" y="-85725"/>
            <a:ext cx="3257550" cy="6943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673" y="-66675"/>
            <a:ext cx="3333750" cy="6924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889" y="-33338"/>
            <a:ext cx="325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2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03" y="752042"/>
            <a:ext cx="64770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6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2023-06-09T07:27:36Z</dcterms:created>
  <dcterms:modified xsi:type="dcterms:W3CDTF">2023-06-09T07:28:18Z</dcterms:modified>
</cp:coreProperties>
</file>