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180D-B613-4FEA-96DE-EE672D98C9A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4547-2C8E-4ED6-861F-753739F91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4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180D-B613-4FEA-96DE-EE672D98C9A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4547-2C8E-4ED6-861F-753739F91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3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180D-B613-4FEA-96DE-EE672D98C9A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4547-2C8E-4ED6-861F-753739F91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7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180D-B613-4FEA-96DE-EE672D98C9A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4547-2C8E-4ED6-861F-753739F91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7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180D-B613-4FEA-96DE-EE672D98C9A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4547-2C8E-4ED6-861F-753739F91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180D-B613-4FEA-96DE-EE672D98C9A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4547-2C8E-4ED6-861F-753739F91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8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180D-B613-4FEA-96DE-EE672D98C9A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4547-2C8E-4ED6-861F-753739F91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180D-B613-4FEA-96DE-EE672D98C9A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4547-2C8E-4ED6-861F-753739F91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180D-B613-4FEA-96DE-EE672D98C9A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4547-2C8E-4ED6-861F-753739F91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7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180D-B613-4FEA-96DE-EE672D98C9A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4547-2C8E-4ED6-861F-753739F91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180D-B613-4FEA-96DE-EE672D98C9A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4547-2C8E-4ED6-861F-753739F91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1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180D-B613-4FEA-96DE-EE672D98C9A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4547-2C8E-4ED6-861F-753739F91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60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18" y="1608666"/>
            <a:ext cx="2106562" cy="28772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080" y="922866"/>
            <a:ext cx="9072930" cy="55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1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" y="1774825"/>
            <a:ext cx="2724150" cy="3714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8863" y="3632200"/>
            <a:ext cx="1101536" cy="4938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1930399" y="3385256"/>
            <a:ext cx="1535290" cy="493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13" y="1536700"/>
            <a:ext cx="3219450" cy="419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806" y="1536700"/>
            <a:ext cx="3190875" cy="42195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567396" y="4933597"/>
            <a:ext cx="1101536" cy="4938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74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8" y="1489603"/>
            <a:ext cx="7191375" cy="37433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44952" y="3801533"/>
            <a:ext cx="1101536" cy="4938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5" idx="3"/>
          </p:cNvCxnSpPr>
          <p:nvPr/>
        </p:nvCxnSpPr>
        <p:spPr>
          <a:xfrm flipV="1">
            <a:off x="2246488" y="3397956"/>
            <a:ext cx="1365956" cy="650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5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8" y="1489603"/>
            <a:ext cx="7191375" cy="37433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44952" y="3801533"/>
            <a:ext cx="1101536" cy="4938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5" idx="3"/>
          </p:cNvCxnSpPr>
          <p:nvPr/>
        </p:nvCxnSpPr>
        <p:spPr>
          <a:xfrm flipV="1">
            <a:off x="2246488" y="3397956"/>
            <a:ext cx="1365956" cy="650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590" y="2268361"/>
            <a:ext cx="3305175" cy="8763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55187" y="2720622"/>
            <a:ext cx="7565578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6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7" y="150470"/>
            <a:ext cx="11998634" cy="63776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9205" y="983848"/>
            <a:ext cx="1173115" cy="4272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94" y="2848708"/>
            <a:ext cx="1581150" cy="1371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955" y="2877282"/>
            <a:ext cx="2209800" cy="1381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592" y="2848708"/>
            <a:ext cx="1762125" cy="1438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317" y="2958244"/>
            <a:ext cx="17240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566862"/>
            <a:ext cx="70104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6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566862"/>
            <a:ext cx="7010400" cy="3724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9" y="5459656"/>
            <a:ext cx="3974123" cy="11922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96306" y="6142892"/>
            <a:ext cx="3727939" cy="2579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5" y="2986087"/>
            <a:ext cx="29527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9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79" y="1414110"/>
            <a:ext cx="2771775" cy="3781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62" y="1433865"/>
            <a:ext cx="27336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" y="1774825"/>
            <a:ext cx="2724150" cy="3714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8863" y="3138311"/>
            <a:ext cx="1101536" cy="4938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1930399" y="3385255"/>
            <a:ext cx="153529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13" y="1774825"/>
            <a:ext cx="2838450" cy="3800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24376" y="2692398"/>
            <a:ext cx="1101536" cy="4938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3"/>
          </p:cNvCxnSpPr>
          <p:nvPr/>
        </p:nvCxnSpPr>
        <p:spPr>
          <a:xfrm>
            <a:off x="5525912" y="2939343"/>
            <a:ext cx="1622801" cy="246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713" y="1460500"/>
            <a:ext cx="3714750" cy="41148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688" y="5665763"/>
            <a:ext cx="3974123" cy="119223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381195" y="6348999"/>
            <a:ext cx="3727939" cy="2579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28000" y="3059289"/>
            <a:ext cx="2483556" cy="3259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7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" y="1774825"/>
            <a:ext cx="2724150" cy="3714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8863" y="3138311"/>
            <a:ext cx="1101536" cy="4938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1930399" y="3385255"/>
            <a:ext cx="153529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13" y="1774825"/>
            <a:ext cx="2838450" cy="3800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80714" y="3138311"/>
            <a:ext cx="1101536" cy="4938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3"/>
          </p:cNvCxnSpPr>
          <p:nvPr/>
        </p:nvCxnSpPr>
        <p:spPr>
          <a:xfrm flipV="1">
            <a:off x="5482250" y="3186287"/>
            <a:ext cx="1666463" cy="198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165" y="2184400"/>
            <a:ext cx="2191398" cy="33909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708049" y="2923822"/>
            <a:ext cx="616573" cy="2624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7263" y="1774825"/>
            <a:ext cx="2369317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4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" y="1774825"/>
            <a:ext cx="2724150" cy="3714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8863" y="3138311"/>
            <a:ext cx="1101536" cy="4938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1930399" y="3385255"/>
            <a:ext cx="153529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13" y="1774825"/>
            <a:ext cx="2838450" cy="3800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80714" y="3138311"/>
            <a:ext cx="1101536" cy="4938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3"/>
          </p:cNvCxnSpPr>
          <p:nvPr/>
        </p:nvCxnSpPr>
        <p:spPr>
          <a:xfrm flipV="1">
            <a:off x="5482250" y="3186287"/>
            <a:ext cx="1666463" cy="198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230" y="1327150"/>
            <a:ext cx="2609850" cy="41624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127637" y="4560710"/>
            <a:ext cx="1038942" cy="2569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6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08" y="1246186"/>
            <a:ext cx="2609850" cy="4162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604" y="3327399"/>
            <a:ext cx="4226663" cy="12333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737" y="1246187"/>
            <a:ext cx="3974123" cy="11922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78222" y="1929423"/>
            <a:ext cx="2085961" cy="2579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00212" y="4030132"/>
            <a:ext cx="2257187" cy="2822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600213" y="2187331"/>
            <a:ext cx="143855" cy="1756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4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2023-06-09T06:21:06Z</dcterms:created>
  <dcterms:modified xsi:type="dcterms:W3CDTF">2023-06-09T06:58:20Z</dcterms:modified>
</cp:coreProperties>
</file>