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84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3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36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16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5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3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0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C21DA-2A97-4587-BD82-7F11EA186F33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DD54F-5EF0-498F-8920-D0B4A0A8B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5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847855" y="971535"/>
            <a:ext cx="1236617" cy="33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D_CNT++</a:t>
            </a:r>
          </a:p>
        </p:txBody>
      </p:sp>
      <p:sp>
        <p:nvSpPr>
          <p:cNvPr id="6" name="다이아몬드 5"/>
          <p:cNvSpPr/>
          <p:nvPr/>
        </p:nvSpPr>
        <p:spPr>
          <a:xfrm>
            <a:off x="2843631" y="1427672"/>
            <a:ext cx="2534195" cy="46155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D_TIME &lt; 60sec </a:t>
            </a:r>
            <a:r>
              <a:rPr lang="ko-KR" altLang="en-US" sz="1000" smtClean="0">
                <a:solidFill>
                  <a:schemeClr val="tx1"/>
                </a:solidFill>
              </a:rPr>
              <a:t>이내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1838818" y="1996899"/>
            <a:ext cx="1902824" cy="46155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D_CNT =&gt; 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33427" y="3453060"/>
            <a:ext cx="1415141" cy="3396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</a:rPr>
              <a:t>EQP </a:t>
            </a:r>
            <a:r>
              <a:rPr lang="ko-KR" altLang="en-US" sz="1000" smtClean="0">
                <a:solidFill>
                  <a:schemeClr val="tx1"/>
                </a:solidFill>
              </a:rPr>
              <a:t>재 연결 시도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다이아몬드 25"/>
          <p:cNvSpPr/>
          <p:nvPr/>
        </p:nvSpPr>
        <p:spPr>
          <a:xfrm>
            <a:off x="3977476" y="4067107"/>
            <a:ext cx="1902824" cy="46155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연결 성공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7578" y="5551004"/>
            <a:ext cx="1619796" cy="54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연결 실패 정보 초기화</a:t>
            </a:r>
            <a:endParaRPr lang="en-US" altLang="ko-KR" sz="8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D_CNT =0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D_TIME =0</a:t>
            </a:r>
          </a:p>
          <a:p>
            <a:pPr algn="ctr"/>
            <a:r>
              <a:rPr lang="en-US" altLang="ko-KR" sz="800" smtClean="0">
                <a:solidFill>
                  <a:schemeClr val="tx1"/>
                </a:solidFill>
              </a:rPr>
              <a:t>NOTI_FLAG = 0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69178" y="2539484"/>
            <a:ext cx="1610724" cy="7541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IF ( NOTIF_FLAG != 1 )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    서버 통신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에러 통지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en-US" altLang="ko-KR" sz="1000" smtClean="0">
                <a:solidFill>
                  <a:schemeClr val="tx1"/>
                </a:solidFill>
              </a:rPr>
              <a:t>    NOTI_FLAG = 1</a:t>
            </a:r>
            <a:endParaRPr lang="ko-KR" altLang="en-US" sz="1000" smtClean="0">
              <a:solidFill>
                <a:schemeClr val="tx1"/>
              </a:solidFill>
            </a:endParaRPr>
          </a:p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353795" y="303197"/>
            <a:ext cx="1356360" cy="3396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연결 끊어짐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다이아몬드 35"/>
          <p:cNvSpPr/>
          <p:nvPr/>
        </p:nvSpPr>
        <p:spPr>
          <a:xfrm>
            <a:off x="2379903" y="4519701"/>
            <a:ext cx="2661096" cy="836827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IF NOTI_FLAG </a:t>
            </a:r>
            <a:r>
              <a:rPr lang="en-US" altLang="ko-KR" sz="100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r>
              <a:rPr lang="en-US" altLang="ko-KR" sz="1000" smtClean="0">
                <a:solidFill>
                  <a:schemeClr val="tx1"/>
                </a:solidFill>
              </a:rPr>
              <a:t>  </a:t>
            </a:r>
            <a:r>
              <a:rPr lang="ko-KR" altLang="en-US" sz="1000" smtClean="0">
                <a:solidFill>
                  <a:schemeClr val="tx1"/>
                </a:solidFill>
              </a:rPr>
              <a:t>또는 </a:t>
            </a:r>
            <a:r>
              <a:rPr lang="en-US" altLang="ko-KR" sz="1000" smtClean="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53945" y="5302072"/>
            <a:ext cx="1619796" cy="33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서버 통신 </a:t>
            </a:r>
            <a:r>
              <a:rPr lang="en-US" altLang="ko-KR" sz="1000" smtClean="0">
                <a:solidFill>
                  <a:schemeClr val="tx1"/>
                </a:solidFill>
              </a:rPr>
              <a:t>: </a:t>
            </a:r>
            <a:r>
              <a:rPr lang="ko-KR" altLang="en-US" sz="1000" smtClean="0">
                <a:solidFill>
                  <a:schemeClr val="tx1"/>
                </a:solidFill>
              </a:rPr>
              <a:t>복구 통지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4457606" y="6407149"/>
            <a:ext cx="1356360" cy="3396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종료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9" name="타원 108"/>
          <p:cNvSpPr/>
          <p:nvPr/>
        </p:nvSpPr>
        <p:spPr>
          <a:xfrm>
            <a:off x="197394" y="3597726"/>
            <a:ext cx="1542500" cy="558423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RTU </a:t>
            </a:r>
            <a:r>
              <a:rPr lang="ko-KR" altLang="en-US" sz="1000" smtClean="0">
                <a:solidFill>
                  <a:schemeClr val="tx1"/>
                </a:solidFill>
              </a:rPr>
              <a:t>시작 </a:t>
            </a:r>
            <a:r>
              <a:rPr lang="en-US" altLang="ko-KR" sz="1000" smtClean="0">
                <a:solidFill>
                  <a:schemeClr val="tx1"/>
                </a:solidFill>
              </a:rPr>
              <a:t>/ </a:t>
            </a:r>
            <a:r>
              <a:rPr lang="ko-KR" altLang="en-US" sz="1000" smtClean="0">
                <a:solidFill>
                  <a:schemeClr val="tx1"/>
                </a:solidFill>
              </a:rPr>
              <a:t> 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EQP </a:t>
            </a:r>
            <a:r>
              <a:rPr lang="ko-KR" altLang="en-US" sz="1000" smtClean="0">
                <a:solidFill>
                  <a:schemeClr val="tx1"/>
                </a:solidFill>
              </a:rPr>
              <a:t>정보 변경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2071559" y="3769971"/>
            <a:ext cx="1136469" cy="339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</a:rPr>
              <a:t>NOTI_FLAG = </a:t>
            </a:r>
            <a:r>
              <a:rPr lang="en-US" altLang="ko-KR" sz="1000" smtClean="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096000" y="285242"/>
            <a:ext cx="22092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D_CNT       : EQP </a:t>
            </a:r>
            <a:r>
              <a:rPr lang="ko-KR" altLang="en-US" sz="1000" smtClean="0"/>
              <a:t>연결 단절 횟수</a:t>
            </a:r>
            <a:endParaRPr lang="en-US" altLang="ko-KR" sz="1000" smtClean="0"/>
          </a:p>
          <a:p>
            <a:r>
              <a:rPr lang="en-US" altLang="ko-KR" sz="1000" smtClean="0"/>
              <a:t>D_TIME      : EQP </a:t>
            </a:r>
            <a:r>
              <a:rPr lang="ko-KR" altLang="en-US" sz="1000" smtClean="0"/>
              <a:t>연결 단절 시간</a:t>
            </a:r>
            <a:endParaRPr lang="en-US" altLang="ko-KR" sz="1000" smtClean="0"/>
          </a:p>
          <a:p>
            <a:r>
              <a:rPr lang="en-US" altLang="ko-KR" sz="1000" smtClean="0"/>
              <a:t>NOTI_FLAG : </a:t>
            </a:r>
            <a:r>
              <a:rPr lang="ko-KR" altLang="en-US" sz="1000" smtClean="0"/>
              <a:t>연결 에러 통지 여부 </a:t>
            </a:r>
            <a:endParaRPr lang="ko-KR" altLang="en-US" sz="1000"/>
          </a:p>
        </p:txBody>
      </p:sp>
      <p:sp>
        <p:nvSpPr>
          <p:cNvPr id="161" name="TextBox 160"/>
          <p:cNvSpPr txBox="1"/>
          <p:nvPr/>
        </p:nvSpPr>
        <p:spPr>
          <a:xfrm>
            <a:off x="2567243" y="161710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Y</a:t>
            </a:r>
            <a:endParaRPr lang="ko-KR" altLang="en-US" sz="1200"/>
          </a:p>
        </p:txBody>
      </p:sp>
      <p:sp>
        <p:nvSpPr>
          <p:cNvPr id="162" name="TextBox 161"/>
          <p:cNvSpPr txBox="1"/>
          <p:nvPr/>
        </p:nvSpPr>
        <p:spPr>
          <a:xfrm>
            <a:off x="1595310" y="203364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Y</a:t>
            </a:r>
            <a:endParaRPr lang="ko-KR" altLang="en-US" sz="1200"/>
          </a:p>
        </p:txBody>
      </p:sp>
      <p:sp>
        <p:nvSpPr>
          <p:cNvPr id="163" name="TextBox 162"/>
          <p:cNvSpPr txBox="1"/>
          <p:nvPr/>
        </p:nvSpPr>
        <p:spPr>
          <a:xfrm>
            <a:off x="3750594" y="4117644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Y</a:t>
            </a:r>
            <a:endParaRPr lang="ko-KR" altLang="en-US" sz="1200"/>
          </a:p>
        </p:txBody>
      </p:sp>
      <p:sp>
        <p:nvSpPr>
          <p:cNvPr id="164" name="TextBox 163"/>
          <p:cNvSpPr txBox="1"/>
          <p:nvPr/>
        </p:nvSpPr>
        <p:spPr>
          <a:xfrm>
            <a:off x="2323574" y="4635063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Y</a:t>
            </a:r>
            <a:endParaRPr lang="ko-KR" altLang="en-US" sz="1200"/>
          </a:p>
        </p:txBody>
      </p:sp>
      <p:sp>
        <p:nvSpPr>
          <p:cNvPr id="165" name="TextBox 164"/>
          <p:cNvSpPr txBox="1"/>
          <p:nvPr/>
        </p:nvSpPr>
        <p:spPr>
          <a:xfrm>
            <a:off x="3644201" y="1950677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</a:t>
            </a:r>
            <a:endParaRPr lang="ko-KR" altLang="en-US" sz="1200"/>
          </a:p>
        </p:txBody>
      </p:sp>
      <p:sp>
        <p:nvSpPr>
          <p:cNvPr id="166" name="TextBox 165"/>
          <p:cNvSpPr txBox="1"/>
          <p:nvPr/>
        </p:nvSpPr>
        <p:spPr>
          <a:xfrm>
            <a:off x="5945157" y="3967126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</a:t>
            </a:r>
            <a:endParaRPr lang="ko-KR" altLang="en-US" sz="1200"/>
          </a:p>
        </p:txBody>
      </p:sp>
      <p:sp>
        <p:nvSpPr>
          <p:cNvPr id="167" name="TextBox 166"/>
          <p:cNvSpPr txBox="1"/>
          <p:nvPr/>
        </p:nvSpPr>
        <p:spPr>
          <a:xfrm>
            <a:off x="4890154" y="470263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</a:t>
            </a:r>
            <a:endParaRPr lang="ko-KR" altLang="en-US" sz="1200"/>
          </a:p>
        </p:txBody>
      </p:sp>
      <p:cxnSp>
        <p:nvCxnSpPr>
          <p:cNvPr id="175" name="구부러진 연결선 174"/>
          <p:cNvCxnSpPr>
            <a:stCxn id="34" idx="4"/>
            <a:endCxn id="5" idx="0"/>
          </p:cNvCxnSpPr>
          <p:nvPr/>
        </p:nvCxnSpPr>
        <p:spPr>
          <a:xfrm rot="16200000" flipH="1">
            <a:off x="1584718" y="90088"/>
            <a:ext cx="328703" cy="14341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구부러진 연결선 176"/>
          <p:cNvCxnSpPr>
            <a:stCxn id="5" idx="3"/>
            <a:endCxn id="6" idx="0"/>
          </p:cNvCxnSpPr>
          <p:nvPr/>
        </p:nvCxnSpPr>
        <p:spPr>
          <a:xfrm>
            <a:off x="3084472" y="1141353"/>
            <a:ext cx="1026257" cy="2863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구부러진 연결선 179"/>
          <p:cNvCxnSpPr>
            <a:stCxn id="6" idx="1"/>
            <a:endCxn id="7" idx="0"/>
          </p:cNvCxnSpPr>
          <p:nvPr/>
        </p:nvCxnSpPr>
        <p:spPr>
          <a:xfrm rot="10800000" flipV="1">
            <a:off x="2790231" y="1658449"/>
            <a:ext cx="53401" cy="3384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구부러진 연결선 181"/>
          <p:cNvCxnSpPr>
            <a:stCxn id="7" idx="3"/>
            <a:endCxn id="18" idx="0"/>
          </p:cNvCxnSpPr>
          <p:nvPr/>
        </p:nvCxnSpPr>
        <p:spPr>
          <a:xfrm>
            <a:off x="3741642" y="2227677"/>
            <a:ext cx="1299356" cy="12253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구부러진 연결선 183"/>
          <p:cNvCxnSpPr>
            <a:stCxn id="7" idx="1"/>
            <a:endCxn id="31" idx="0"/>
          </p:cNvCxnSpPr>
          <p:nvPr/>
        </p:nvCxnSpPr>
        <p:spPr>
          <a:xfrm rot="10800000" flipV="1">
            <a:off x="1574540" y="2227676"/>
            <a:ext cx="264278" cy="3118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구부러진 연결선 188"/>
          <p:cNvCxnSpPr>
            <a:stCxn id="31" idx="3"/>
            <a:endCxn id="18" idx="1"/>
          </p:cNvCxnSpPr>
          <p:nvPr/>
        </p:nvCxnSpPr>
        <p:spPr>
          <a:xfrm>
            <a:off x="2379902" y="2916567"/>
            <a:ext cx="1953525" cy="7063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구부러진 연결선 190"/>
          <p:cNvCxnSpPr>
            <a:stCxn id="143" idx="3"/>
            <a:endCxn id="18" idx="1"/>
          </p:cNvCxnSpPr>
          <p:nvPr/>
        </p:nvCxnSpPr>
        <p:spPr>
          <a:xfrm flipV="1">
            <a:off x="3208028" y="3622878"/>
            <a:ext cx="1125399" cy="3169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구부러진 연결선 192"/>
          <p:cNvCxnSpPr>
            <a:stCxn id="109" idx="6"/>
            <a:endCxn id="143" idx="1"/>
          </p:cNvCxnSpPr>
          <p:nvPr/>
        </p:nvCxnSpPr>
        <p:spPr>
          <a:xfrm>
            <a:off x="1739894" y="3876938"/>
            <a:ext cx="331665" cy="62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구부러진 연결선 196"/>
          <p:cNvCxnSpPr>
            <a:stCxn id="6" idx="3"/>
            <a:endCxn id="18" idx="3"/>
          </p:cNvCxnSpPr>
          <p:nvPr/>
        </p:nvCxnSpPr>
        <p:spPr>
          <a:xfrm>
            <a:off x="5377826" y="1658450"/>
            <a:ext cx="370742" cy="1964428"/>
          </a:xfrm>
          <a:prstGeom prst="curvedConnector3">
            <a:avLst>
              <a:gd name="adj1" fmla="val 1616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구부러진 연결선 198"/>
          <p:cNvCxnSpPr>
            <a:stCxn id="26" idx="3"/>
            <a:endCxn id="34" idx="6"/>
          </p:cNvCxnSpPr>
          <p:nvPr/>
        </p:nvCxnSpPr>
        <p:spPr>
          <a:xfrm flipH="1" flipV="1">
            <a:off x="1710155" y="473015"/>
            <a:ext cx="4170145" cy="3824870"/>
          </a:xfrm>
          <a:prstGeom prst="curvedConnector3">
            <a:avLst>
              <a:gd name="adj1" fmla="val -269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구부러진 연결선 201"/>
          <p:cNvCxnSpPr>
            <a:stCxn id="18" idx="2"/>
            <a:endCxn id="26" idx="0"/>
          </p:cNvCxnSpPr>
          <p:nvPr/>
        </p:nvCxnSpPr>
        <p:spPr>
          <a:xfrm rot="5400000">
            <a:off x="4847737" y="3873846"/>
            <a:ext cx="274412" cy="112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구부러진 연결선 203"/>
          <p:cNvCxnSpPr>
            <a:stCxn id="26" idx="1"/>
            <a:endCxn id="36" idx="0"/>
          </p:cNvCxnSpPr>
          <p:nvPr/>
        </p:nvCxnSpPr>
        <p:spPr>
          <a:xfrm rot="10800000" flipV="1">
            <a:off x="3710452" y="4297885"/>
            <a:ext cx="267025" cy="22181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구부러진 연결선 205"/>
          <p:cNvCxnSpPr>
            <a:stCxn id="36" idx="1"/>
            <a:endCxn id="38" idx="0"/>
          </p:cNvCxnSpPr>
          <p:nvPr/>
        </p:nvCxnSpPr>
        <p:spPr>
          <a:xfrm rot="10800000" flipV="1">
            <a:off x="1963843" y="4938114"/>
            <a:ext cx="416060" cy="3639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구부러진 연결선 207"/>
          <p:cNvCxnSpPr>
            <a:stCxn id="38" idx="2"/>
            <a:endCxn id="29" idx="1"/>
          </p:cNvCxnSpPr>
          <p:nvPr/>
        </p:nvCxnSpPr>
        <p:spPr>
          <a:xfrm rot="16200000" flipH="1">
            <a:off x="2475689" y="5129860"/>
            <a:ext cx="180043" cy="12037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구부러진 연결선 209"/>
          <p:cNvCxnSpPr>
            <a:stCxn id="29" idx="2"/>
            <a:endCxn id="94" idx="0"/>
          </p:cNvCxnSpPr>
          <p:nvPr/>
        </p:nvCxnSpPr>
        <p:spPr>
          <a:xfrm rot="16200000" flipH="1">
            <a:off x="4399304" y="5670667"/>
            <a:ext cx="314654" cy="11583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구부러진 연결선 211"/>
          <p:cNvCxnSpPr>
            <a:stCxn id="36" idx="3"/>
            <a:endCxn id="29" idx="3"/>
          </p:cNvCxnSpPr>
          <p:nvPr/>
        </p:nvCxnSpPr>
        <p:spPr>
          <a:xfrm flipH="1">
            <a:off x="4787374" y="4938115"/>
            <a:ext cx="253625" cy="883635"/>
          </a:xfrm>
          <a:prstGeom prst="curvedConnector3">
            <a:avLst>
              <a:gd name="adj1" fmla="val -901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/>
          <p:cNvSpPr txBox="1"/>
          <p:nvPr/>
        </p:nvSpPr>
        <p:spPr>
          <a:xfrm>
            <a:off x="5578614" y="1503315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/>
              <a:t>N</a:t>
            </a:r>
            <a:endParaRPr lang="ko-KR" altLang="en-US" sz="1200"/>
          </a:p>
        </p:txBody>
      </p:sp>
      <p:sp>
        <p:nvSpPr>
          <p:cNvPr id="30" name="TextBox 29"/>
          <p:cNvSpPr txBox="1"/>
          <p:nvPr/>
        </p:nvSpPr>
        <p:spPr>
          <a:xfrm>
            <a:off x="6407169" y="4938114"/>
            <a:ext cx="47371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60</a:t>
            </a:r>
            <a:r>
              <a:rPr lang="ko-KR" altLang="en-US" sz="1000" smtClean="0"/>
              <a:t>초 이내에 </a:t>
            </a:r>
            <a:r>
              <a:rPr lang="en-US" altLang="ko-KR" sz="1000" smtClean="0"/>
              <a:t>2</a:t>
            </a:r>
            <a:r>
              <a:rPr lang="ko-KR" altLang="en-US" sz="1000" smtClean="0"/>
              <a:t>회 이상 연결이 끊어 질 경우에만 </a:t>
            </a:r>
            <a:endParaRPr lang="en-US" altLang="ko-KR" sz="1000" smtClean="0"/>
          </a:p>
          <a:p>
            <a:r>
              <a:rPr lang="ko-KR" altLang="en-US" sz="1000" smtClean="0"/>
              <a:t>네트워크 장애 보고를 서버로 보내고  재연결시에도 네트워크 장애 보고를 했던</a:t>
            </a:r>
            <a:endParaRPr lang="en-US" altLang="ko-KR" sz="1000" smtClean="0"/>
          </a:p>
          <a:p>
            <a:r>
              <a:rPr lang="ko-KR" altLang="en-US" sz="1000" smtClean="0"/>
              <a:t>경우에만 복구 보고를 서버로 보낸다</a:t>
            </a:r>
            <a:r>
              <a:rPr lang="en-US" altLang="ko-KR" sz="1000" smtClean="0"/>
              <a:t>.</a:t>
            </a:r>
          </a:p>
          <a:p>
            <a:endParaRPr lang="en-US" altLang="ko-KR" sz="1000"/>
          </a:p>
          <a:p>
            <a:r>
              <a:rPr lang="ko-KR" altLang="en-US" sz="1000" smtClean="0"/>
              <a:t>단</a:t>
            </a:r>
            <a:r>
              <a:rPr lang="en-US" altLang="ko-KR" sz="1000" smtClean="0"/>
              <a:t>, </a:t>
            </a:r>
            <a:r>
              <a:rPr lang="ko-KR" altLang="en-US" sz="1000" smtClean="0"/>
              <a:t>최초 연결시에는 연결 보고를 보낸다</a:t>
            </a:r>
            <a:r>
              <a:rPr lang="en-US" altLang="ko-KR" sz="1000" smtClean="0"/>
              <a:t>.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280872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127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황종철</dc:creator>
  <cp:lastModifiedBy>황종철</cp:lastModifiedBy>
  <cp:revision>4</cp:revision>
  <dcterms:created xsi:type="dcterms:W3CDTF">2017-01-24T01:34:12Z</dcterms:created>
  <dcterms:modified xsi:type="dcterms:W3CDTF">2017-01-24T08:14:21Z</dcterms:modified>
</cp:coreProperties>
</file>