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9" r:id="rId4"/>
    <p:sldId id="257" r:id="rId5"/>
    <p:sldId id="280" r:id="rId6"/>
    <p:sldId id="259" r:id="rId7"/>
    <p:sldId id="258" r:id="rId8"/>
    <p:sldId id="285" r:id="rId9"/>
    <p:sldId id="281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5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5647" autoAdjust="0"/>
  </p:normalViewPr>
  <p:slideViewPr>
    <p:cSldViewPr snapToGrid="0">
      <p:cViewPr varScale="1">
        <p:scale>
          <a:sx n="87" d="100"/>
          <a:sy n="87" d="100"/>
        </p:scale>
        <p:origin x="422" y="58"/>
      </p:cViewPr>
      <p:guideLst>
        <p:guide orient="horz" pos="119"/>
        <p:guide pos="5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1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7D9AE-C86A-4338-AE3F-1B7E630EC0BB}" type="datetimeFigureOut">
              <a:rPr lang="ko-KR" altLang="en-US" smtClean="0"/>
              <a:t>2017-04-28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CD371-9A6F-48A4-87AF-3C39863B1F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87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60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8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66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5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80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5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6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4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38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89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8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13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3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CD371-9A6F-48A4-87AF-3C39863B1F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3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0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5982203" y="6581001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E84A205-2E3F-4224-A099-516A226BE5D6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38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558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0" y="558245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 userDrawn="1"/>
        </p:nvCxnSpPr>
        <p:spPr>
          <a:xfrm>
            <a:off x="0" y="60091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5982203" y="6581001"/>
            <a:ext cx="3770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3E84A205-2E3F-4224-A099-516A226BE5D6}" type="slidenum">
              <a:rPr lang="ko-KR" altLang="en-US" sz="1200" smtClean="0"/>
              <a:pPr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5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46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4283" y="2458545"/>
            <a:ext cx="82994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RTU WEB </a:t>
            </a:r>
            <a:r>
              <a:rPr lang="en-US" altLang="ko-KR" b="1" dirty="0" smtClean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guide</a:t>
            </a:r>
            <a:endParaRPr lang="en-US" altLang="ko-KR" sz="4000" b="1" dirty="0" smtClean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FMS RTU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GUI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설명서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04400" y="6119948"/>
            <a:ext cx="246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AllimSystem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95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157949"/>
            <a:ext cx="7985727" cy="437551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83591" y="1974567"/>
            <a:ext cx="2358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제어 이력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 제어 이력을 최근 발생한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이력부터 표시합니다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088" y="149156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이력조회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제어이력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22707" y="2698409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728937" y="2015207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8" y="917930"/>
            <a:ext cx="8304637" cy="4855551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40706" y="1621096"/>
            <a:ext cx="344838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이력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이력 목록을 최근 순으로 표시합니다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S01~S20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센서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센서값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형식으로 데이터를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표시합니다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 및 설비 종류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탭을 클릭하면 해당하는 센서 및 설비의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이력을 표시합니다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전파 감시 장치 등 해당하는 설비가 등록되어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있으면 탭이 늘어납니다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088" y="149156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이력조회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데이터 이력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691881" y="2923247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253719" y="2556169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686052" y="166173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688676" y="3111332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28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19" y="1124516"/>
            <a:ext cx="7261958" cy="52458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640706" y="1621096"/>
            <a:ext cx="339067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 페이지에 로그인 할 수 있는 유저의 목록을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표시 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수정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유저의 정보를 수정합니다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088" y="149156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기본 정보 관리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사용자 관리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532372" y="2344127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31039" y="4768510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686052" y="166173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688676" y="3253572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08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738824"/>
            <a:ext cx="6724650" cy="57838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088" y="149156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기본 정보 관리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시스템 관리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899652" y="1216367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309746" y="830005"/>
            <a:ext cx="4047711" cy="5078313"/>
            <a:chOff x="8640706" y="1621096"/>
            <a:chExt cx="4047711" cy="5078313"/>
          </a:xfrm>
        </p:grpSpPr>
        <p:sp>
          <p:nvSpPr>
            <p:cNvPr id="30" name="TextBox 29"/>
            <p:cNvSpPr txBox="1"/>
            <p:nvPr/>
          </p:nvSpPr>
          <p:spPr>
            <a:xfrm>
              <a:off x="8640706" y="1621096"/>
              <a:ext cx="4047711" cy="50783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RTU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시스템 관리 페이지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RTU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버전 정보 확인 및 시스템 관리를 할 수 있습니다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네트워크 정보 수정 요청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사이트 아이디 변경 요청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3. RTU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펌웨어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갱신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4. NTP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정보 변경 요청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5. RTU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운영 모드 변경요청 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0 :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서버 연동모드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1 :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단독 모드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6. RTU </a:t>
              </a:r>
              <a:r>
                <a:rPr lang="ko-KR" altLang="en-US" sz="12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리부팅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요청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7. RTU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기타 요청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</a:p>
            <a:p>
              <a:pPr marL="342900" indent="-342900">
                <a:buAutoNum type="arabicPeriod"/>
              </a:pP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8686052" y="1661736"/>
              <a:ext cx="230265" cy="2302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1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1782643"/>
            <a:ext cx="6766473" cy="31730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088" y="149156"/>
            <a:ext cx="2908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기본 정보 관리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시스템 로그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909812" y="2323807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827906" y="2729925"/>
            <a:ext cx="2789866" cy="2677656"/>
            <a:chOff x="9158866" y="3521016"/>
            <a:chExt cx="2789866" cy="2677656"/>
          </a:xfrm>
        </p:grpSpPr>
        <p:sp>
          <p:nvSpPr>
            <p:cNvPr id="30" name="TextBox 29"/>
            <p:cNvSpPr txBox="1"/>
            <p:nvPr/>
          </p:nvSpPr>
          <p:spPr>
            <a:xfrm>
              <a:off x="9158866" y="3521016"/>
              <a:ext cx="2789866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RTU </a:t>
              </a:r>
              <a:r>
                <a:rPr lang="ko-KR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시스템 로그 페이지</a:t>
              </a: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RTU 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시스템 로그를 표출하고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다운로드 받을 수 있습니다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</a:p>
            <a:p>
              <a:pPr lvl="1"/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lvl="1"/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최근 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</a:t>
              </a:r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 로그만 존재함</a:t>
              </a:r>
              <a:endPara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342900" indent="-342900">
                <a:buAutoNum type="arabicPeriod"/>
              </a:pP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9179186" y="3592136"/>
              <a:ext cx="230265" cy="230265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</a:rPr>
                <a:t>1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8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88427" y="808740"/>
            <a:ext cx="1733167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 시스템 사양</a:t>
            </a:r>
            <a:endParaRPr lang="en-US" altLang="ko-KR" sz="1400" b="1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로그인</a:t>
            </a: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b="1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대시 보드</a:t>
            </a: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설비 관리</a:t>
            </a: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사이트 관리</a:t>
            </a:r>
            <a:endParaRPr lang="en-US" altLang="ko-KR" sz="11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설비 관리</a:t>
            </a:r>
            <a:endParaRPr lang="en-US" altLang="ko-KR" sz="11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센서 관리</a:t>
            </a:r>
            <a:endParaRPr lang="en-US" altLang="ko-KR" sz="14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이력 조회</a:t>
            </a: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장애 이력</a:t>
            </a:r>
            <a:endParaRPr lang="en-US" altLang="ko-KR" sz="11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제어 이력</a:t>
            </a:r>
            <a:endParaRPr lang="en-US" altLang="ko-KR" sz="11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데이터 이력</a:t>
            </a:r>
            <a:endParaRPr lang="en-US" altLang="ko-KR" sz="14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1400" b="1" dirty="0" smtClean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기본 정보 관리</a:t>
            </a: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altLang="ko-KR" sz="1400" b="1" dirty="0" smtClean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사용자 관리</a:t>
            </a:r>
            <a:endParaRPr lang="en-US" altLang="ko-KR" sz="11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시스템 관리</a:t>
            </a:r>
            <a:endParaRPr lang="en-US" altLang="ko-KR" sz="11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ko-KR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ko-KR" altLang="en-US" sz="1100" b="1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</a:rPr>
              <a:t>시스템 로그</a:t>
            </a:r>
            <a:endParaRPr lang="en-US" altLang="ko-KR" sz="1100" b="1" dirty="0" smtClean="0">
              <a:ln w="0"/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ln w="0"/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98194" y="2503730"/>
            <a:ext cx="25378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INDEX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5912527" y="1437246"/>
            <a:ext cx="0" cy="366741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088" y="13921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시스템 사양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0125" y="3721376"/>
            <a:ext cx="513493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브라우저 권장 사양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Browser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	Internet Explorer 11 +</a:t>
            </a:r>
          </a:p>
          <a:p>
            <a:pPr lvl="1"/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Chrome 58 +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822681" y="1043720"/>
            <a:ext cx="6227795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RTU</a:t>
            </a:r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내장 웹 서버 사양</a:t>
            </a:r>
            <a:endParaRPr lang="en-US" altLang="ko-KR" sz="24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RTU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운영체재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	 :   Linux</a:t>
            </a:r>
          </a:p>
          <a:p>
            <a:pPr lvl="1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서버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 :  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Node.Js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언어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ECMAscript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6 )</a:t>
            </a:r>
          </a:p>
          <a:p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5582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8235" y="10984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로그인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558245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0" y="60091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 r="6590" b="17482"/>
          <a:stretch/>
        </p:blipFill>
        <p:spPr>
          <a:xfrm>
            <a:off x="579120" y="2401768"/>
            <a:ext cx="6136640" cy="32370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816" y="1548608"/>
            <a:ext cx="2758440" cy="34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71183" y="2013377"/>
            <a:ext cx="3408434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1 .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웹 페이지 접속 주소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(ex : http://rtu_server_ip:8080/ )</a:t>
            </a:r>
          </a:p>
          <a:p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아이디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(ex : </a:t>
            </a:r>
            <a:r>
              <a:rPr lang="en-US" altLang="ko-KR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fms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)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패스워드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(ex : </a:t>
            </a:r>
            <a:r>
              <a:rPr lang="en-US" altLang="ko-KR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fms123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4.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로그인 </a:t>
            </a:r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버튼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80263" y="157782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805044" y="3501617"/>
            <a:ext cx="166144" cy="1661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3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799964" y="3247617"/>
            <a:ext cx="166144" cy="1661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10124" y="3826737"/>
            <a:ext cx="166144" cy="16614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 smtClean="0">
                <a:solidFill>
                  <a:schemeClr val="bg1"/>
                </a:solidFill>
              </a:rPr>
              <a:t>4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43360" y="4781412"/>
            <a:ext cx="248978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System info</a:t>
            </a: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사용량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RTU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사용률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메모리 사용량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RTU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메모리 사용률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디스크 사용량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RTU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디스크 사용률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운영 모드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lvl="1"/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단독 모드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RTU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단독 운영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 연동모드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관제 서버 연동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149" y="10744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bg1"/>
                </a:solidFill>
              </a:rPr>
              <a:t>대시보드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558245"/>
            <a:ext cx="12192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60091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82" y="670491"/>
            <a:ext cx="7091836" cy="583664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50082" y="651209"/>
            <a:ext cx="7091836" cy="30480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50082" y="956009"/>
            <a:ext cx="962738" cy="555112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12820" y="956009"/>
            <a:ext cx="6129098" cy="536097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512820" y="6316980"/>
            <a:ext cx="6129098" cy="19015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021260" y="68361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883946" y="277162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462236" y="277162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19066"/>
            <a:ext cx="2672526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Top Navigation bar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타이틀과 메뉴 숨김 버튼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 버튼이 있습니다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타이틀 왼쪽 메뉴 숨김 버튼의 색은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다음과 같습니다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녹색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RTU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정상연결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색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RTU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연결 끊어짐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녹색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-&gt;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적색 점멸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통신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패킷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받음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456" y="3674656"/>
            <a:ext cx="235833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Left side menu</a:t>
            </a: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페이지로 이동  가능한 메뉴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버튼입니다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96860" y="719066"/>
            <a:ext cx="248818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Main contents Area</a:t>
            </a: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센서의 상태 및 제어를 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담당하는 영역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대시보드에서는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다음과 같은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표시합니다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정보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RTU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기준 현재시간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RTU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하드웨어 사용량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센서의 현재 값과 장애 정보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DO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센서의 제어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최근 장애 발생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최근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건 표출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17187" t="10525" r="21127" b="19519"/>
          <a:stretch/>
        </p:blipFill>
        <p:spPr>
          <a:xfrm>
            <a:off x="1731594" y="2105983"/>
            <a:ext cx="264403" cy="2531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12308" t="8333" r="16807" b="9555"/>
          <a:stretch/>
        </p:blipFill>
        <p:spPr>
          <a:xfrm>
            <a:off x="2181053" y="2108900"/>
            <a:ext cx="263319" cy="250281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7016" y="767313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7016" y="3714905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47628" y="767313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62235" y="500513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33755" y="479177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576647" y="1032746"/>
            <a:ext cx="2883877" cy="672960"/>
          </a:xfrm>
          <a:prstGeom prst="rect">
            <a:avLst/>
          </a:prstGeom>
          <a:noFill/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76647" y="1026574"/>
            <a:ext cx="230265" cy="23026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7015" y="4808574"/>
            <a:ext cx="230265" cy="23026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7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8356226" y="2037656"/>
            <a:ext cx="34307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사이트의 목록부분입니다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정보 수정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사이트의 정보를 수정하고 버튼을 누르면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데이터가 변경됩니다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사이트 아이디는 시스템 관리에서 변경 가능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적용 요청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RTU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에게 변경된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적용되도록 요청합니다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정보 변경 후 반드시 적용 요청 버튼 클릭 요망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784" y="129279"/>
            <a:ext cx="2425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설비 관리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사이트 관리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846611"/>
            <a:ext cx="7108162" cy="3674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81" y="4899978"/>
            <a:ext cx="5760720" cy="1623060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4194041" y="2568772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24351" y="602773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28842" y="602773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415147" y="206975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8415146" y="2904113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415146" y="4207990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2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" y="720912"/>
            <a:ext cx="7035565" cy="36661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088" y="149156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설비관리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설비관리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" y="4478769"/>
            <a:ext cx="7035565" cy="2113565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4315961" y="2438834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47688" y="614811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6206" y="614811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75158" y="1917959"/>
            <a:ext cx="34307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설비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설비의 목록부분입니다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설비 정보 수정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설비의 정보를 수정하고 버튼을 누르면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데이터가 변경됩니다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* IP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정보는 시스템 관리에서 변경 가능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적용 요청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RTU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에게 변경된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가 적용되도록 요청합니다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정보 변경 후 반드시 적용 요청 버튼 클릭 요망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134079" y="1950061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134078" y="278441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134078" y="3889513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3785106"/>
            <a:ext cx="3742487" cy="2137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496" y="3785106"/>
            <a:ext cx="4147254" cy="20162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208" y="618425"/>
            <a:ext cx="4317478" cy="31102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088" y="149156"/>
            <a:ext cx="2055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설비관리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센서관리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29336" y="1791011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648942" y="4853859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739344" y="4853859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303405" y="1475998"/>
            <a:ext cx="3656770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 목록부분입니다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 정보 수정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AI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센서의 정보를 수정하고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임계치등을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수정 할 수 있습니다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누르면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의 데이터가 변경됩니다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등록 위치 정보는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S01~S08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입력 가능합니다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 DO 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센서 정보 수정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DI,DO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센서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센서의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수정하고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임계치등을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 할 수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누르면 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데이터가 변경됩니다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 위치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정보는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S01~S20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까지 입력 가능합니다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정보 변경 후 반드시 적용 요청 버튼 클릭 요망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362326" y="1508100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8362325" y="2342455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362325" y="3583108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0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9057266" y="2017336"/>
            <a:ext cx="297389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장애 이력 목록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장애 발생 이력을 최근 발생 이력부터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표시합니다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경보 등급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경보 등급을 각 단계에 해당하는 색으로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표시합니다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ko-KR" altLang="en-US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088" y="149156"/>
            <a:ext cx="2148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/>
                </a:solidFill>
              </a:rPr>
              <a:t>이력조회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–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장애 이력</a:t>
            </a:r>
            <a:endParaRPr lang="en-US" altLang="ko-KR" sz="1600" b="1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8" y="828438"/>
            <a:ext cx="8787722" cy="4810362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1471161" y="2409281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82122" y="2698409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02612" y="205797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102612" y="3345706"/>
            <a:ext cx="230265" cy="23026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1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</TotalTime>
  <Words>722</Words>
  <Application>Microsoft Office PowerPoint</Application>
  <PresentationFormat>와이드스크린</PresentationFormat>
  <Paragraphs>297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110</cp:revision>
  <dcterms:created xsi:type="dcterms:W3CDTF">2017-03-07T07:22:11Z</dcterms:created>
  <dcterms:modified xsi:type="dcterms:W3CDTF">2017-04-28T07:56:15Z</dcterms:modified>
</cp:coreProperties>
</file>