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96"/>
      </p:cViewPr>
      <p:guideLst>
        <p:guide orient="horz" pos="2160"/>
        <p:guide pos="45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9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6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6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4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8EFF-70C5-46CE-BE75-7903147E4CF6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6AB3-3808-4444-B660-09B6292E5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1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53749" y="234669"/>
            <a:ext cx="614994" cy="2913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7" idx="6"/>
            <a:endCxn id="331" idx="0"/>
          </p:cNvCxnSpPr>
          <p:nvPr/>
        </p:nvCxnSpPr>
        <p:spPr>
          <a:xfrm>
            <a:off x="768743" y="380326"/>
            <a:ext cx="627304" cy="1935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432290" y="873940"/>
            <a:ext cx="1238081" cy="291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전원 제어</a:t>
            </a:r>
            <a:r>
              <a:rPr lang="ko-KR" altLang="en-US" sz="800">
                <a:solidFill>
                  <a:schemeClr val="tx1"/>
                </a:solidFill>
              </a:rPr>
              <a:t>기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통신 체크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5" name="구부러진 연결선 14"/>
          <p:cNvCxnSpPr>
            <a:stCxn id="331" idx="3"/>
            <a:endCxn id="13" idx="0"/>
          </p:cNvCxnSpPr>
          <p:nvPr/>
        </p:nvCxnSpPr>
        <p:spPr>
          <a:xfrm>
            <a:off x="1920830" y="671321"/>
            <a:ext cx="130501" cy="2026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991320" y="1270450"/>
            <a:ext cx="614994" cy="291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rgbClr val="FFFF00"/>
                </a:solidFill>
              </a:rPr>
              <a:t>END</a:t>
            </a:r>
            <a:endParaRPr lang="ko-KR" altLang="en-US" sz="800">
              <a:solidFill>
                <a:srgbClr val="FFFF00"/>
              </a:solidFill>
            </a:endParaRPr>
          </a:p>
        </p:txBody>
      </p:sp>
      <p:cxnSp>
        <p:nvCxnSpPr>
          <p:cNvPr id="20" name="구부러진 연결선 19"/>
          <p:cNvCxnSpPr>
            <a:stCxn id="13" idx="2"/>
            <a:endCxn id="18" idx="2"/>
          </p:cNvCxnSpPr>
          <p:nvPr/>
        </p:nvCxnSpPr>
        <p:spPr>
          <a:xfrm rot="10800000" flipV="1">
            <a:off x="991320" y="1019597"/>
            <a:ext cx="440970" cy="396510"/>
          </a:xfrm>
          <a:prstGeom prst="curvedConnector3">
            <a:avLst>
              <a:gd name="adj1" fmla="val 15184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4794" y="1002408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ERR0R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304974" y="1026139"/>
            <a:ext cx="1238081" cy="291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EQP </a:t>
            </a:r>
            <a:r>
              <a:rPr lang="ko-KR" altLang="en-US" sz="800" smtClean="0">
                <a:solidFill>
                  <a:schemeClr val="tx1"/>
                </a:solidFill>
              </a:rPr>
              <a:t>네트워크 체크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103705" y="1980713"/>
            <a:ext cx="614994" cy="291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rgbClr val="FFFF00"/>
                </a:solidFill>
              </a:rPr>
              <a:t>END</a:t>
            </a:r>
            <a:endParaRPr lang="ko-KR" altLang="en-US" sz="80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27337" y="139971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ERR0R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74809" y="1958307"/>
            <a:ext cx="2466365" cy="356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OFF </a:t>
            </a:r>
            <a:r>
              <a:rPr lang="ko-KR" altLang="en-US" sz="800" smtClean="0">
                <a:solidFill>
                  <a:schemeClr val="tx1"/>
                </a:solidFill>
              </a:rPr>
              <a:t>요청 </a:t>
            </a:r>
            <a:r>
              <a:rPr lang="ko-KR" altLang="en-US" sz="800">
                <a:solidFill>
                  <a:schemeClr val="tx1"/>
                </a:solidFill>
              </a:rPr>
              <a:t>시간 </a:t>
            </a:r>
            <a:r>
              <a:rPr lang="ko-KR" altLang="en-US" sz="800" smtClean="0">
                <a:solidFill>
                  <a:schemeClr val="tx1"/>
                </a:solidFill>
              </a:rPr>
              <a:t>설정</a:t>
            </a:r>
            <a:r>
              <a:rPr lang="en-US" altLang="ko-KR" sz="800" smtClean="0">
                <a:solidFill>
                  <a:schemeClr val="tx1"/>
                </a:solidFill>
              </a:rPr>
              <a:t>( OFF </a:t>
            </a:r>
            <a:r>
              <a:rPr lang="ko-KR" altLang="en-US" sz="800" smtClean="0">
                <a:solidFill>
                  <a:schemeClr val="tx1"/>
                </a:solidFill>
              </a:rPr>
              <a:t>응답 시간 대기</a:t>
            </a:r>
            <a:r>
              <a:rPr lang="en-US" altLang="ko-KR" sz="800" smtClean="0">
                <a:solidFill>
                  <a:schemeClr val="tx1"/>
                </a:solidFill>
              </a:rPr>
              <a:t>)</a:t>
            </a:r>
            <a:endParaRPr lang="en-US" altLang="ko-KR" sz="8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OFF</a:t>
            </a:r>
            <a:r>
              <a:rPr lang="ko-KR" altLang="en-US" sz="800" smtClean="0">
                <a:solidFill>
                  <a:schemeClr val="tx1"/>
                </a:solidFill>
              </a:rPr>
              <a:t>요청 </a:t>
            </a:r>
            <a:r>
              <a:rPr lang="ko-KR" altLang="en-US" sz="800">
                <a:solidFill>
                  <a:schemeClr val="tx1"/>
                </a:solidFill>
              </a:rPr>
              <a:t>응답 시간 체크 쓰레드 시작</a:t>
            </a:r>
          </a:p>
        </p:txBody>
      </p:sp>
      <p:sp>
        <p:nvSpPr>
          <p:cNvPr id="33" name="타원 32"/>
          <p:cNvSpPr/>
          <p:nvPr/>
        </p:nvSpPr>
        <p:spPr>
          <a:xfrm>
            <a:off x="8028123" y="627132"/>
            <a:ext cx="954860" cy="2913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EQP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77569" y="2457034"/>
            <a:ext cx="2466367" cy="356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OFF </a:t>
            </a:r>
            <a:r>
              <a:rPr lang="ko-KR" altLang="en-US" sz="800" smtClean="0">
                <a:solidFill>
                  <a:schemeClr val="tx1"/>
                </a:solidFill>
              </a:rPr>
              <a:t>요청 시간 초기화</a:t>
            </a:r>
            <a:r>
              <a:rPr lang="en-US" altLang="ko-KR" sz="800" b="1" smtClean="0">
                <a:solidFill>
                  <a:schemeClr val="tx1"/>
                </a:solidFill>
              </a:rPr>
              <a:t>(</a:t>
            </a:r>
            <a:r>
              <a:rPr lang="ko-KR" altLang="en-US" sz="800" b="1" smtClean="0">
                <a:solidFill>
                  <a:schemeClr val="tx1"/>
                </a:solidFill>
              </a:rPr>
              <a:t>응답 완료</a:t>
            </a:r>
            <a:r>
              <a:rPr lang="en-US" altLang="ko-KR" sz="800" b="1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OFF </a:t>
            </a:r>
            <a:r>
              <a:rPr lang="ko-KR" altLang="en-US" sz="800" smtClean="0">
                <a:solidFill>
                  <a:schemeClr val="tx1"/>
                </a:solidFill>
              </a:rPr>
              <a:t>응답 시간 설정</a:t>
            </a:r>
            <a:r>
              <a:rPr lang="en-US" altLang="ko-KR" sz="800" smtClean="0">
                <a:solidFill>
                  <a:schemeClr val="tx1"/>
                </a:solidFill>
              </a:rPr>
              <a:t>( OS </a:t>
            </a:r>
            <a:r>
              <a:rPr lang="ko-KR" altLang="en-US" sz="800" smtClean="0">
                <a:solidFill>
                  <a:schemeClr val="tx1"/>
                </a:solidFill>
              </a:rPr>
              <a:t>종료 시간 대기</a:t>
            </a:r>
            <a:r>
              <a:rPr lang="en-US" altLang="ko-KR" sz="800" smtClean="0">
                <a:solidFill>
                  <a:schemeClr val="tx1"/>
                </a:solidFill>
              </a:rPr>
              <a:t>)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08547" y="4042932"/>
            <a:ext cx="2140691" cy="291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전원 제어 통신 상태 체크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866194" y="4389796"/>
            <a:ext cx="614994" cy="291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rgbClr val="FFFF00"/>
                </a:solidFill>
              </a:rPr>
              <a:t>END</a:t>
            </a:r>
            <a:endParaRPr lang="ko-KR" altLang="en-US" sz="800">
              <a:solidFill>
                <a:srgbClr val="FFFF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030267" y="4432080"/>
            <a:ext cx="1262358" cy="4247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 제어기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53749" y="3255201"/>
            <a:ext cx="1122095" cy="34759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30531" y="4848161"/>
            <a:ext cx="1712537" cy="23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chemeClr val="tx1"/>
                </a:solidFill>
              </a:rPr>
              <a:t>전원 제어기 요청 시간 설정 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820100" y="5296196"/>
            <a:ext cx="2294091" cy="291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마지막 전원 제어기 </a:t>
            </a:r>
            <a:r>
              <a:rPr lang="en-US" altLang="ko-KR" sz="800" smtClean="0">
                <a:solidFill>
                  <a:schemeClr val="tx1"/>
                </a:solidFill>
              </a:rPr>
              <a:t>OFF </a:t>
            </a:r>
            <a:r>
              <a:rPr lang="ko-KR" altLang="en-US" sz="800" smtClean="0">
                <a:solidFill>
                  <a:schemeClr val="tx1"/>
                </a:solidFill>
              </a:rPr>
              <a:t>체크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08103" y="6024275"/>
            <a:ext cx="1233279" cy="2913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</a:rPr>
              <a:t>PWR OFF </a:t>
            </a:r>
            <a:r>
              <a:rPr lang="ko-KR" altLang="en-US" sz="800" smtClean="0">
                <a:solidFill>
                  <a:schemeClr val="tx1"/>
                </a:solidFill>
              </a:rPr>
              <a:t>종료 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56" name="구부러진 연결선 55"/>
          <p:cNvCxnSpPr>
            <a:stCxn id="13" idx="4"/>
            <a:endCxn id="317" idx="0"/>
          </p:cNvCxnSpPr>
          <p:nvPr/>
        </p:nvCxnSpPr>
        <p:spPr>
          <a:xfrm rot="16200000" flipH="1">
            <a:off x="2051888" y="1164696"/>
            <a:ext cx="276324" cy="27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stCxn id="317" idx="3"/>
            <a:endCxn id="26" idx="0"/>
          </p:cNvCxnSpPr>
          <p:nvPr/>
        </p:nvCxnSpPr>
        <p:spPr>
          <a:xfrm flipV="1">
            <a:off x="2923269" y="1026139"/>
            <a:ext cx="1000746" cy="512860"/>
          </a:xfrm>
          <a:prstGeom prst="curvedConnector4">
            <a:avLst>
              <a:gd name="adj1" fmla="val 19071"/>
              <a:gd name="adj2" fmla="val 144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26" idx="3"/>
            <a:endCxn id="28" idx="6"/>
          </p:cNvCxnSpPr>
          <p:nvPr/>
        </p:nvCxnSpPr>
        <p:spPr>
          <a:xfrm rot="5400000">
            <a:off x="2676703" y="1316786"/>
            <a:ext cx="851580" cy="767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26" idx="4"/>
            <a:endCxn id="33" idx="2"/>
          </p:cNvCxnSpPr>
          <p:nvPr/>
        </p:nvCxnSpPr>
        <p:spPr>
          <a:xfrm rot="5400000" flipH="1" flipV="1">
            <a:off x="5703737" y="-1006933"/>
            <a:ext cx="544663" cy="4104108"/>
          </a:xfrm>
          <a:prstGeom prst="curvedConnector4">
            <a:avLst>
              <a:gd name="adj1" fmla="val -41971"/>
              <a:gd name="adj2" fmla="val 57542"/>
            </a:avLst>
          </a:prstGeom>
          <a:ln>
            <a:solidFill>
              <a:srgbClr val="00B05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>
            <a:stCxn id="26" idx="4"/>
            <a:endCxn id="31" idx="0"/>
          </p:cNvCxnSpPr>
          <p:nvPr/>
        </p:nvCxnSpPr>
        <p:spPr>
          <a:xfrm rot="16200000" flipH="1">
            <a:off x="4095576" y="1145890"/>
            <a:ext cx="640855" cy="9839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7292488" y="2057553"/>
            <a:ext cx="2765546" cy="410455"/>
            <a:chOff x="5980012" y="2312777"/>
            <a:chExt cx="1861086" cy="410455"/>
          </a:xfrm>
        </p:grpSpPr>
        <p:sp>
          <p:nvSpPr>
            <p:cNvPr id="46" name="한쪽 모서리가 잘린 사각형 45"/>
            <p:cNvSpPr/>
            <p:nvPr/>
          </p:nvSpPr>
          <p:spPr>
            <a:xfrm>
              <a:off x="5980012" y="2525200"/>
              <a:ext cx="1448472" cy="198032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EQP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전원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OFF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응답 시간 체크 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04248" y="2312777"/>
              <a:ext cx="11368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smtClean="0"/>
                <a:t>   Timer Thread</a:t>
              </a:r>
              <a:endParaRPr lang="ko-KR" altLang="en-US" sz="1000" b="1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225309" y="2494802"/>
            <a:ext cx="2214517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EQP </a:t>
            </a:r>
            <a:r>
              <a:rPr lang="ko-KR" altLang="en-US" sz="800" smtClean="0">
                <a:solidFill>
                  <a:srgbClr val="FF0000"/>
                </a:solidFill>
              </a:rPr>
              <a:t>전원 </a:t>
            </a:r>
            <a:r>
              <a:rPr lang="en-US" altLang="ko-KR" sz="800" smtClean="0">
                <a:solidFill>
                  <a:srgbClr val="FF0000"/>
                </a:solidFill>
              </a:rPr>
              <a:t>OFF </a:t>
            </a:r>
            <a:r>
              <a:rPr lang="ko-KR" altLang="en-US" sz="800" smtClean="0">
                <a:solidFill>
                  <a:srgbClr val="FF0000"/>
                </a:solidFill>
              </a:rPr>
              <a:t>응답 시간 </a:t>
            </a:r>
            <a:r>
              <a:rPr lang="en-US" altLang="ko-KR" sz="800" smtClean="0">
                <a:solidFill>
                  <a:srgbClr val="FF0000"/>
                </a:solidFill>
              </a:rPr>
              <a:t>Timeout </a:t>
            </a:r>
            <a:r>
              <a:rPr lang="ko-KR" altLang="en-US" sz="800" smtClean="0">
                <a:solidFill>
                  <a:srgbClr val="FF0000"/>
                </a:solidFill>
              </a:rPr>
              <a:t>발생 </a:t>
            </a:r>
            <a:r>
              <a:rPr lang="ko-KR" altLang="en-US" sz="800">
                <a:solidFill>
                  <a:srgbClr val="FF0000"/>
                </a:solidFill>
              </a:rPr>
              <a:t>시</a:t>
            </a:r>
          </a:p>
        </p:txBody>
      </p:sp>
      <p:cxnSp>
        <p:nvCxnSpPr>
          <p:cNvPr id="89" name="구부러진 연결선 88"/>
          <p:cNvCxnSpPr>
            <a:stCxn id="85" idx="1"/>
            <a:endCxn id="34" idx="3"/>
          </p:cNvCxnSpPr>
          <p:nvPr/>
        </p:nvCxnSpPr>
        <p:spPr>
          <a:xfrm rot="10800000" flipV="1">
            <a:off x="5743937" y="2602523"/>
            <a:ext cx="1481373" cy="325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/>
          <p:cNvCxnSpPr>
            <a:stCxn id="34" idx="2"/>
            <a:endCxn id="107" idx="0"/>
          </p:cNvCxnSpPr>
          <p:nvPr/>
        </p:nvCxnSpPr>
        <p:spPr>
          <a:xfrm rot="16200000" flipH="1">
            <a:off x="4558195" y="2765640"/>
            <a:ext cx="177404" cy="272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7228880" y="3192089"/>
            <a:ext cx="2812918" cy="410710"/>
            <a:chOff x="5462125" y="3480985"/>
            <a:chExt cx="1827204" cy="41071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7" name="한쪽 모서리가 잘린 사각형 46"/>
            <p:cNvSpPr/>
            <p:nvPr/>
          </p:nvSpPr>
          <p:spPr>
            <a:xfrm>
              <a:off x="5462125" y="3692915"/>
              <a:ext cx="1448472" cy="198780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OS Shutdow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시간 체크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87132" y="3480985"/>
              <a:ext cx="10021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smtClean="0"/>
                <a:t>Timer Thread</a:t>
              </a:r>
              <a:endParaRPr lang="ko-KR" altLang="en-US" sz="1000" b="1"/>
            </a:p>
          </p:txBody>
        </p:sp>
      </p:grpSp>
      <p:cxnSp>
        <p:nvCxnSpPr>
          <p:cNvPr id="101" name="구부러진 연결선 100"/>
          <p:cNvCxnSpPr>
            <a:stCxn id="31" idx="3"/>
            <a:endCxn id="46" idx="2"/>
          </p:cNvCxnSpPr>
          <p:nvPr/>
        </p:nvCxnSpPr>
        <p:spPr>
          <a:xfrm>
            <a:off x="6141174" y="2136332"/>
            <a:ext cx="1151313" cy="2326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3785324" y="2990487"/>
            <a:ext cx="1995436" cy="245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smtClean="0">
                <a:solidFill>
                  <a:schemeClr val="tx1"/>
                </a:solidFill>
              </a:rPr>
              <a:t>ARP </a:t>
            </a:r>
            <a:r>
              <a:rPr lang="ko-KR" altLang="en-US" sz="800" smtClean="0">
                <a:solidFill>
                  <a:schemeClr val="tx1"/>
                </a:solidFill>
              </a:rPr>
              <a:t>시작</a:t>
            </a:r>
            <a:r>
              <a:rPr lang="en-US" altLang="ko-KR" sz="800" smtClean="0">
                <a:solidFill>
                  <a:schemeClr val="tx1"/>
                </a:solidFill>
              </a:rPr>
              <a:t>( OS Shutdown </a:t>
            </a:r>
            <a:r>
              <a:rPr lang="ko-KR" altLang="en-US" sz="800" smtClean="0">
                <a:solidFill>
                  <a:schemeClr val="tx1"/>
                </a:solidFill>
              </a:rPr>
              <a:t>확인 </a:t>
            </a:r>
            <a:r>
              <a:rPr lang="en-US" altLang="ko-KR" sz="800" smtClean="0">
                <a:solidFill>
                  <a:schemeClr val="tx1"/>
                </a:solidFill>
              </a:rPr>
              <a:t>)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11" name="구부러진 연결선 110"/>
          <p:cNvCxnSpPr>
            <a:stCxn id="107" idx="3"/>
            <a:endCxn id="47" idx="2"/>
          </p:cNvCxnSpPr>
          <p:nvPr/>
        </p:nvCxnSpPr>
        <p:spPr>
          <a:xfrm>
            <a:off x="5780760" y="3113085"/>
            <a:ext cx="1448120" cy="3903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212013" y="3621551"/>
            <a:ext cx="2214517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OS </a:t>
            </a:r>
            <a:r>
              <a:rPr lang="ko-KR" altLang="en-US" sz="800" smtClean="0">
                <a:solidFill>
                  <a:srgbClr val="FF0000"/>
                </a:solidFill>
              </a:rPr>
              <a:t>종료 시간 </a:t>
            </a:r>
            <a:r>
              <a:rPr lang="en-US" altLang="ko-KR" sz="800" smtClean="0">
                <a:solidFill>
                  <a:srgbClr val="FF0000"/>
                </a:solidFill>
              </a:rPr>
              <a:t>Timeout </a:t>
            </a:r>
            <a:r>
              <a:rPr lang="ko-KR" altLang="en-US" sz="800" smtClean="0">
                <a:solidFill>
                  <a:srgbClr val="FF0000"/>
                </a:solidFill>
              </a:rPr>
              <a:t>발생 시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16" name="구부러진 연결선 115"/>
          <p:cNvCxnSpPr>
            <a:stCxn id="114" idx="1"/>
            <a:endCxn id="322" idx="3"/>
          </p:cNvCxnSpPr>
          <p:nvPr/>
        </p:nvCxnSpPr>
        <p:spPr>
          <a:xfrm rot="10800000">
            <a:off x="5774497" y="3641555"/>
            <a:ext cx="1437516" cy="877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550587" y="41840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ERR0R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20" name="구부러진 연결선 119"/>
          <p:cNvCxnSpPr>
            <a:stCxn id="41" idx="2"/>
            <a:endCxn id="42" idx="6"/>
          </p:cNvCxnSpPr>
          <p:nvPr/>
        </p:nvCxnSpPr>
        <p:spPr>
          <a:xfrm rot="10800000" flipV="1">
            <a:off x="2481189" y="4188589"/>
            <a:ext cx="1427359" cy="3468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구부러진 연결선 121"/>
          <p:cNvCxnSpPr>
            <a:stCxn id="322" idx="2"/>
            <a:endCxn id="41" idx="0"/>
          </p:cNvCxnSpPr>
          <p:nvPr/>
        </p:nvCxnSpPr>
        <p:spPr>
          <a:xfrm rot="16200000" flipH="1">
            <a:off x="4671894" y="3735933"/>
            <a:ext cx="236048" cy="3779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구부러진 연결선 123"/>
          <p:cNvCxnSpPr>
            <a:stCxn id="41" idx="4"/>
            <a:endCxn id="52" idx="0"/>
          </p:cNvCxnSpPr>
          <p:nvPr/>
        </p:nvCxnSpPr>
        <p:spPr>
          <a:xfrm rot="16200000" flipH="1">
            <a:off x="4725888" y="4587249"/>
            <a:ext cx="513916" cy="79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7210290" y="5358595"/>
            <a:ext cx="2553140" cy="446869"/>
            <a:chOff x="5777277" y="5661679"/>
            <a:chExt cx="1667361" cy="446869"/>
          </a:xfrm>
        </p:grpSpPr>
        <p:sp>
          <p:nvSpPr>
            <p:cNvPr id="51" name="한쪽 모서리가 잘린 사각형 50"/>
            <p:cNvSpPr/>
            <p:nvPr/>
          </p:nvSpPr>
          <p:spPr>
            <a:xfrm>
              <a:off x="5777277" y="5880772"/>
              <a:ext cx="1448472" cy="2277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전원 제어기 응답 시간 체크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572387" y="5661679"/>
              <a:ext cx="872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smtClean="0"/>
                <a:t>Timer Thread</a:t>
              </a:r>
              <a:endParaRPr lang="ko-KR" altLang="en-US" sz="1000" b="1"/>
            </a:p>
          </p:txBody>
        </p:sp>
      </p:grpSp>
      <p:cxnSp>
        <p:nvCxnSpPr>
          <p:cNvPr id="130" name="구부러진 연결선 129"/>
          <p:cNvCxnSpPr>
            <a:stCxn id="52" idx="3"/>
            <a:endCxn id="51" idx="2"/>
          </p:cNvCxnSpPr>
          <p:nvPr/>
        </p:nvCxnSpPr>
        <p:spPr>
          <a:xfrm>
            <a:off x="5843068" y="4966185"/>
            <a:ext cx="1367221" cy="7253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 131"/>
          <p:cNvCxnSpPr>
            <a:stCxn id="53" idx="2"/>
            <a:endCxn id="322" idx="1"/>
          </p:cNvCxnSpPr>
          <p:nvPr/>
        </p:nvCxnSpPr>
        <p:spPr>
          <a:xfrm rot="10800000">
            <a:off x="3427392" y="3641555"/>
            <a:ext cx="392709" cy="1800298"/>
          </a:xfrm>
          <a:prstGeom prst="curvedConnector3">
            <a:avLst>
              <a:gd name="adj1" fmla="val 158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구부러진 연결선 134"/>
          <p:cNvCxnSpPr>
            <a:stCxn id="53" idx="4"/>
            <a:endCxn id="54" idx="0"/>
          </p:cNvCxnSpPr>
          <p:nvPr/>
        </p:nvCxnSpPr>
        <p:spPr>
          <a:xfrm rot="5400000">
            <a:off x="4727562" y="5784691"/>
            <a:ext cx="436766" cy="42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450461" y="5362244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NO</a:t>
            </a:r>
            <a:endParaRPr lang="ko-KR" altLang="en-US" sz="800" b="1"/>
          </a:p>
        </p:txBody>
      </p:sp>
      <p:sp>
        <p:nvSpPr>
          <p:cNvPr id="138" name="TextBox 137"/>
          <p:cNvSpPr txBox="1"/>
          <p:nvPr/>
        </p:nvSpPr>
        <p:spPr>
          <a:xfrm>
            <a:off x="4597082" y="5621539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YES</a:t>
            </a:r>
            <a:endParaRPr lang="ko-KR" altLang="en-US" sz="800" b="1"/>
          </a:p>
        </p:txBody>
      </p:sp>
      <p:sp>
        <p:nvSpPr>
          <p:cNvPr id="139" name="TextBox 138"/>
          <p:cNvSpPr txBox="1"/>
          <p:nvPr/>
        </p:nvSpPr>
        <p:spPr>
          <a:xfrm>
            <a:off x="4760673" y="4351260"/>
            <a:ext cx="561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smtClean="0"/>
              <a:t>Normal</a:t>
            </a:r>
            <a:endParaRPr lang="ko-KR" altLang="en-US" sz="800" b="1"/>
          </a:p>
        </p:txBody>
      </p:sp>
      <p:cxnSp>
        <p:nvCxnSpPr>
          <p:cNvPr id="141" name="구부러진 연결선 140"/>
          <p:cNvCxnSpPr>
            <a:stCxn id="52" idx="2"/>
            <a:endCxn id="53" idx="0"/>
          </p:cNvCxnSpPr>
          <p:nvPr/>
        </p:nvCxnSpPr>
        <p:spPr>
          <a:xfrm rot="5400000">
            <a:off x="4870980" y="5180375"/>
            <a:ext cx="211987" cy="196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783003" y="1308384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Normal</a:t>
            </a:r>
            <a:endParaRPr lang="ko-KR" altLang="en-US" sz="800" b="1"/>
          </a:p>
        </p:txBody>
      </p:sp>
      <p:sp>
        <p:nvSpPr>
          <p:cNvPr id="146" name="TextBox 145"/>
          <p:cNvSpPr txBox="1"/>
          <p:nvPr/>
        </p:nvSpPr>
        <p:spPr>
          <a:xfrm>
            <a:off x="2204280" y="112590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Normal</a:t>
            </a:r>
            <a:endParaRPr lang="ko-KR" altLang="en-US" sz="800" b="1"/>
          </a:p>
        </p:txBody>
      </p:sp>
      <p:sp>
        <p:nvSpPr>
          <p:cNvPr id="147" name="TextBox 146"/>
          <p:cNvSpPr txBox="1"/>
          <p:nvPr/>
        </p:nvSpPr>
        <p:spPr>
          <a:xfrm>
            <a:off x="4456296" y="1312299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EQP OFF </a:t>
            </a:r>
            <a:r>
              <a:rPr lang="ko-KR" altLang="en-US" sz="800" b="1" smtClean="0"/>
              <a:t>요청</a:t>
            </a:r>
            <a:endParaRPr lang="ko-KR" altLang="en-US" sz="800" b="1"/>
          </a:p>
        </p:txBody>
      </p:sp>
      <p:sp>
        <p:nvSpPr>
          <p:cNvPr id="148" name="TextBox 147"/>
          <p:cNvSpPr txBox="1"/>
          <p:nvPr/>
        </p:nvSpPr>
        <p:spPr>
          <a:xfrm>
            <a:off x="6345961" y="2441769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Force Next Steps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268434" y="3905787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Force Next Steps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218128" y="5827542"/>
            <a:ext cx="2214517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</a:rPr>
              <a:t>전원 제어 응답 시간 </a:t>
            </a:r>
            <a:r>
              <a:rPr lang="en-US" altLang="ko-KR" sz="800" smtClean="0">
                <a:solidFill>
                  <a:srgbClr val="FF0000"/>
                </a:solidFill>
              </a:rPr>
              <a:t>Timeout </a:t>
            </a:r>
            <a:r>
              <a:rPr lang="ko-KR" altLang="en-US" sz="800" smtClean="0">
                <a:solidFill>
                  <a:srgbClr val="FF0000"/>
                </a:solidFill>
              </a:rPr>
              <a:t>발생 시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63" name="구부러진 연결선 162"/>
          <p:cNvCxnSpPr>
            <a:stCxn id="161" idx="1"/>
            <a:endCxn id="53" idx="6"/>
          </p:cNvCxnSpPr>
          <p:nvPr/>
        </p:nvCxnSpPr>
        <p:spPr>
          <a:xfrm rot="10800000">
            <a:off x="6114192" y="5441854"/>
            <a:ext cx="1103937" cy="4934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구부러진 연결선 164"/>
          <p:cNvCxnSpPr>
            <a:stCxn id="41" idx="4"/>
            <a:endCxn id="44" idx="2"/>
          </p:cNvCxnSpPr>
          <p:nvPr/>
        </p:nvCxnSpPr>
        <p:spPr>
          <a:xfrm rot="16200000" flipH="1">
            <a:off x="6349466" y="2963672"/>
            <a:ext cx="310228" cy="3051374"/>
          </a:xfrm>
          <a:prstGeom prst="curvedConnector2">
            <a:avLst/>
          </a:prstGeom>
          <a:ln>
            <a:solidFill>
              <a:srgbClr val="00B05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096000" y="4399527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전원 제어 요청</a:t>
            </a:r>
            <a:endParaRPr lang="ko-KR" altLang="en-US" sz="800" b="1"/>
          </a:p>
        </p:txBody>
      </p:sp>
      <p:sp>
        <p:nvSpPr>
          <p:cNvPr id="228" name="타원 227"/>
          <p:cNvSpPr/>
          <p:nvPr/>
        </p:nvSpPr>
        <p:spPr>
          <a:xfrm>
            <a:off x="10624843" y="2907603"/>
            <a:ext cx="1122095" cy="34759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34" name="구부러진 연결선 233"/>
          <p:cNvCxnSpPr>
            <a:stCxn id="85" idx="3"/>
            <a:endCxn id="228" idx="2"/>
          </p:cNvCxnSpPr>
          <p:nvPr/>
        </p:nvCxnSpPr>
        <p:spPr>
          <a:xfrm>
            <a:off x="9439826" y="2602524"/>
            <a:ext cx="1185017" cy="4788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구부러진 연결선 235"/>
          <p:cNvCxnSpPr>
            <a:stCxn id="114" idx="3"/>
            <a:endCxn id="228" idx="2"/>
          </p:cNvCxnSpPr>
          <p:nvPr/>
        </p:nvCxnSpPr>
        <p:spPr>
          <a:xfrm flipV="1">
            <a:off x="9426530" y="3081402"/>
            <a:ext cx="1198313" cy="6478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구부러진 연결선 237"/>
          <p:cNvCxnSpPr>
            <a:stCxn id="161" idx="3"/>
            <a:endCxn id="228" idx="2"/>
          </p:cNvCxnSpPr>
          <p:nvPr/>
        </p:nvCxnSpPr>
        <p:spPr>
          <a:xfrm flipV="1">
            <a:off x="9432645" y="3081402"/>
            <a:ext cx="1192198" cy="28538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6281429" y="5901355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Force Next Steps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9598773" y="3203048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Timeout Notification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cxnSp>
        <p:nvCxnSpPr>
          <p:cNvPr id="245" name="구부러진 연결선 244"/>
          <p:cNvCxnSpPr>
            <a:stCxn id="18" idx="5"/>
            <a:endCxn id="49" idx="6"/>
          </p:cNvCxnSpPr>
          <p:nvPr/>
        </p:nvCxnSpPr>
        <p:spPr>
          <a:xfrm rot="5400000">
            <a:off x="441098" y="2353847"/>
            <a:ext cx="1909899" cy="240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구부러진 연결선 246"/>
          <p:cNvCxnSpPr>
            <a:stCxn id="28" idx="2"/>
            <a:endCxn id="49" idx="6"/>
          </p:cNvCxnSpPr>
          <p:nvPr/>
        </p:nvCxnSpPr>
        <p:spPr>
          <a:xfrm rot="10800000" flipV="1">
            <a:off x="1275845" y="2126370"/>
            <a:ext cx="827861" cy="13026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구부러진 연결선 248"/>
          <p:cNvCxnSpPr>
            <a:stCxn id="42" idx="2"/>
            <a:endCxn id="49" idx="6"/>
          </p:cNvCxnSpPr>
          <p:nvPr/>
        </p:nvCxnSpPr>
        <p:spPr>
          <a:xfrm rot="10800000">
            <a:off x="1275844" y="3429001"/>
            <a:ext cx="590350" cy="11064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1233092" y="3210615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Error Notification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9231985" y="148620"/>
            <a:ext cx="2899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Flow of EQP OFF Process( RTU </a:t>
            </a:r>
            <a:r>
              <a:rPr lang="ko-KR" altLang="en-US" sz="1200" b="1" smtClean="0"/>
              <a:t>입장 </a:t>
            </a:r>
            <a:r>
              <a:rPr lang="en-US" altLang="ko-KR" sz="1200" b="1" smtClean="0"/>
              <a:t>)</a:t>
            </a:r>
            <a:endParaRPr lang="ko-KR" altLang="en-US" sz="1200" b="1"/>
          </a:p>
        </p:txBody>
      </p:sp>
      <p:sp>
        <p:nvSpPr>
          <p:cNvPr id="255" name="TextBox 254"/>
          <p:cNvSpPr txBox="1"/>
          <p:nvPr/>
        </p:nvSpPr>
        <p:spPr>
          <a:xfrm>
            <a:off x="7442349" y="884317"/>
            <a:ext cx="849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EQP OFF </a:t>
            </a:r>
            <a:r>
              <a:rPr lang="ko-KR" altLang="en-US" sz="800" b="1" smtClean="0"/>
              <a:t>응답</a:t>
            </a:r>
            <a:endParaRPr lang="ko-KR" altLang="en-US" sz="800" b="1"/>
          </a:p>
        </p:txBody>
      </p:sp>
      <p:cxnSp>
        <p:nvCxnSpPr>
          <p:cNvPr id="257" name="구부러진 연결선 256"/>
          <p:cNvCxnSpPr>
            <a:stCxn id="33" idx="2"/>
            <a:endCxn id="34" idx="3"/>
          </p:cNvCxnSpPr>
          <p:nvPr/>
        </p:nvCxnSpPr>
        <p:spPr>
          <a:xfrm rot="10800000" flipV="1">
            <a:off x="5743937" y="772789"/>
            <a:ext cx="2284187" cy="18622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구부러진 연결선 267"/>
          <p:cNvCxnSpPr>
            <a:stCxn id="44" idx="3"/>
            <a:endCxn id="53" idx="6"/>
          </p:cNvCxnSpPr>
          <p:nvPr/>
        </p:nvCxnSpPr>
        <p:spPr>
          <a:xfrm rot="5400000">
            <a:off x="6841066" y="4067783"/>
            <a:ext cx="647195" cy="2100944"/>
          </a:xfrm>
          <a:prstGeom prst="curvedConnector2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8192445" y="4917928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전원 제어 응답</a:t>
            </a:r>
            <a:endParaRPr lang="ko-KR" altLang="en-US" sz="800" b="1"/>
          </a:p>
        </p:txBody>
      </p:sp>
      <p:cxnSp>
        <p:nvCxnSpPr>
          <p:cNvPr id="305" name="구부러진 연결선 304"/>
          <p:cNvCxnSpPr>
            <a:stCxn id="54" idx="2"/>
            <a:endCxn id="49" idx="4"/>
          </p:cNvCxnSpPr>
          <p:nvPr/>
        </p:nvCxnSpPr>
        <p:spPr>
          <a:xfrm rot="10800000">
            <a:off x="714797" y="3602800"/>
            <a:ext cx="3593306" cy="25671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1664692" y="5817053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chemeClr val="accent6">
                    <a:lumMod val="50000"/>
                  </a:schemeClr>
                </a:solidFill>
              </a:rPr>
              <a:t>Complete Notification</a:t>
            </a:r>
            <a:endParaRPr lang="ko-KR" altLang="en-US" sz="8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1734269" y="1441577"/>
            <a:ext cx="1189000" cy="19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EQP </a:t>
            </a:r>
            <a:r>
              <a:rPr lang="ko-KR" altLang="en-US" sz="800" smtClean="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OFF </a:t>
            </a:r>
            <a:r>
              <a:rPr lang="ko-KR" altLang="en-US" sz="800" smtClean="0">
                <a:solidFill>
                  <a:schemeClr val="tx1"/>
                </a:solidFill>
              </a:rPr>
              <a:t>요청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3427391" y="3476225"/>
            <a:ext cx="2347106" cy="33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OFF </a:t>
            </a:r>
            <a:r>
              <a:rPr lang="ko-KR" altLang="en-US" sz="800" smtClean="0">
                <a:solidFill>
                  <a:schemeClr val="tx1"/>
                </a:solidFill>
              </a:rPr>
              <a:t>응답 시간 초기화</a:t>
            </a:r>
            <a:r>
              <a:rPr lang="en-US" altLang="ko-KR" sz="800" b="1" smtClean="0">
                <a:solidFill>
                  <a:schemeClr val="tx1"/>
                </a:solidFill>
              </a:rPr>
              <a:t>( OS </a:t>
            </a:r>
            <a:r>
              <a:rPr lang="ko-KR" altLang="en-US" sz="800" b="1" smtClean="0">
                <a:solidFill>
                  <a:schemeClr val="tx1"/>
                </a:solidFill>
              </a:rPr>
              <a:t>종료 완료</a:t>
            </a:r>
            <a:r>
              <a:rPr lang="en-US" altLang="ko-KR" sz="800" b="1" smtClean="0">
                <a:solidFill>
                  <a:schemeClr val="tx1"/>
                </a:solidFill>
              </a:rPr>
              <a:t>)</a:t>
            </a:r>
            <a:endParaRPr lang="en-US" altLang="ko-KR" sz="800" b="1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chemeClr val="tx1"/>
                </a:solidFill>
              </a:rPr>
              <a:t>전원 제어기 전원 </a:t>
            </a:r>
            <a:r>
              <a:rPr lang="en-US" altLang="ko-KR" sz="800" smtClean="0">
                <a:solidFill>
                  <a:schemeClr val="tx1"/>
                </a:solidFill>
              </a:rPr>
              <a:t>OFF </a:t>
            </a:r>
            <a:r>
              <a:rPr lang="ko-KR" altLang="en-US" sz="800" smtClean="0">
                <a:solidFill>
                  <a:schemeClr val="tx1"/>
                </a:solidFill>
              </a:rPr>
              <a:t>처리</a:t>
            </a:r>
            <a:r>
              <a:rPr lang="en-US" altLang="ko-KR" sz="800">
                <a:solidFill>
                  <a:schemeClr val="tx1"/>
                </a:solidFill>
              </a:rPr>
              <a:t> </a:t>
            </a:r>
            <a:r>
              <a:rPr lang="en-US" altLang="ko-KR" sz="800" smtClean="0">
                <a:solidFill>
                  <a:schemeClr val="tx1"/>
                </a:solidFill>
              </a:rPr>
              <a:t>( N Port)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871264" y="573899"/>
            <a:ext cx="1049566" cy="19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PWR OFF </a:t>
            </a:r>
            <a:r>
              <a:rPr lang="ko-KR" altLang="en-US" sz="800" smtClean="0">
                <a:solidFill>
                  <a:schemeClr val="tx1"/>
                </a:solidFill>
              </a:rPr>
              <a:t>요청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43" name="구부러진 연결선 342"/>
          <p:cNvCxnSpPr>
            <a:stCxn id="107" idx="2"/>
            <a:endCxn id="322" idx="0"/>
          </p:cNvCxnSpPr>
          <p:nvPr/>
        </p:nvCxnSpPr>
        <p:spPr>
          <a:xfrm rot="5400000">
            <a:off x="4571722" y="3264905"/>
            <a:ext cx="240542" cy="182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53749" y="234669"/>
            <a:ext cx="614994" cy="2913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OP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7" idx="6"/>
            <a:endCxn id="88" idx="0"/>
          </p:cNvCxnSpPr>
          <p:nvPr/>
        </p:nvCxnSpPr>
        <p:spPr>
          <a:xfrm>
            <a:off x="768743" y="380326"/>
            <a:ext cx="538799" cy="1149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9231985" y="148620"/>
            <a:ext cx="2862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Flow of EQP ON Process( RTU </a:t>
            </a:r>
            <a:r>
              <a:rPr lang="ko-KR" altLang="en-US" sz="1200" b="1" smtClean="0"/>
              <a:t>입장 </a:t>
            </a:r>
            <a:r>
              <a:rPr lang="en-US" altLang="ko-KR" sz="1200" b="1" smtClean="0"/>
              <a:t>)</a:t>
            </a:r>
            <a:endParaRPr lang="ko-KR" altLang="en-US" sz="1200" b="1"/>
          </a:p>
        </p:txBody>
      </p:sp>
      <p:sp>
        <p:nvSpPr>
          <p:cNvPr id="88" name="직사각형 87"/>
          <p:cNvSpPr/>
          <p:nvPr/>
        </p:nvSpPr>
        <p:spPr>
          <a:xfrm>
            <a:off x="782759" y="495244"/>
            <a:ext cx="1049566" cy="19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PWR ON </a:t>
            </a:r>
            <a:r>
              <a:rPr lang="ko-KR" altLang="en-US" sz="800" smtClean="0">
                <a:solidFill>
                  <a:schemeClr val="tx1"/>
                </a:solidFill>
              </a:rPr>
              <a:t>요청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051297" y="1199526"/>
            <a:ext cx="1238081" cy="291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전원 제어기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 통신 체크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61246" y="1477486"/>
            <a:ext cx="614994" cy="291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rgbClr val="FFFF00"/>
                </a:solidFill>
              </a:rPr>
              <a:t>END</a:t>
            </a:r>
            <a:endParaRPr lang="ko-KR" altLang="en-US" sz="800">
              <a:solidFill>
                <a:srgbClr val="FFFF00"/>
              </a:solidFill>
            </a:endParaRPr>
          </a:p>
        </p:txBody>
      </p:sp>
      <p:cxnSp>
        <p:nvCxnSpPr>
          <p:cNvPr id="93" name="구부러진 연결선 92"/>
          <p:cNvCxnSpPr>
            <a:stCxn id="90" idx="2"/>
            <a:endCxn id="91" idx="6"/>
          </p:cNvCxnSpPr>
          <p:nvPr/>
        </p:nvCxnSpPr>
        <p:spPr>
          <a:xfrm rot="10800000" flipV="1">
            <a:off x="1076241" y="1345183"/>
            <a:ext cx="975057" cy="27796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8133" y="1018519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ERR0R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826497" y="1594368"/>
            <a:ext cx="1712537" cy="23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chemeClr val="tx1"/>
                </a:solidFill>
              </a:rPr>
              <a:t>전원 제어기 요청 시간 설정 </a:t>
            </a:r>
            <a:endParaRPr lang="en-US" altLang="ko-KR" sz="800" smtClean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2513360" y="2024336"/>
            <a:ext cx="2294091" cy="291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마지막 전원 제어기 </a:t>
            </a:r>
            <a:r>
              <a:rPr lang="en-US" altLang="ko-KR" sz="800" smtClean="0">
                <a:solidFill>
                  <a:schemeClr val="tx1"/>
                </a:solidFill>
              </a:rPr>
              <a:t>ON </a:t>
            </a:r>
            <a:r>
              <a:rPr lang="ko-KR" altLang="en-US" sz="800" smtClean="0">
                <a:solidFill>
                  <a:schemeClr val="tx1"/>
                </a:solidFill>
              </a:rPr>
              <a:t>체크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352352" y="287119"/>
            <a:ext cx="1262358" cy="4247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전원 제어기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4" name="구부러진 연결선 103"/>
          <p:cNvCxnSpPr>
            <a:stCxn id="90" idx="6"/>
            <a:endCxn id="103" idx="2"/>
          </p:cNvCxnSpPr>
          <p:nvPr/>
        </p:nvCxnSpPr>
        <p:spPr>
          <a:xfrm flipV="1">
            <a:off x="3289378" y="499512"/>
            <a:ext cx="3062974" cy="84567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623737" y="88067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전원 제어 요청</a:t>
            </a:r>
            <a:endParaRPr lang="ko-KR" altLang="en-US" sz="800" b="1"/>
          </a:p>
        </p:txBody>
      </p:sp>
      <p:grpSp>
        <p:nvGrpSpPr>
          <p:cNvPr id="106" name="그룹 105"/>
          <p:cNvGrpSpPr/>
          <p:nvPr/>
        </p:nvGrpSpPr>
        <p:grpSpPr>
          <a:xfrm>
            <a:off x="7226530" y="1377185"/>
            <a:ext cx="2611502" cy="415861"/>
            <a:chOff x="5788501" y="5659440"/>
            <a:chExt cx="1700823" cy="415861"/>
          </a:xfrm>
        </p:grpSpPr>
        <p:sp>
          <p:nvSpPr>
            <p:cNvPr id="108" name="한쪽 모서리가 잘린 사각형 107"/>
            <p:cNvSpPr/>
            <p:nvPr/>
          </p:nvSpPr>
          <p:spPr>
            <a:xfrm>
              <a:off x="5788501" y="5881216"/>
              <a:ext cx="1448472" cy="19408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전원 제어기 응답 시간 체크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617073" y="5659440"/>
              <a:ext cx="872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smtClean="0"/>
                <a:t>Timer Thread</a:t>
              </a:r>
              <a:endParaRPr lang="ko-KR" altLang="en-US" sz="1000" b="1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217175" y="1823432"/>
            <a:ext cx="2214517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</a:rPr>
              <a:t>전원 제어 응답 시간 </a:t>
            </a:r>
            <a:r>
              <a:rPr lang="en-US" altLang="ko-KR" sz="800" smtClean="0">
                <a:solidFill>
                  <a:srgbClr val="FF0000"/>
                </a:solidFill>
              </a:rPr>
              <a:t>Timeout </a:t>
            </a:r>
            <a:r>
              <a:rPr lang="ko-KR" altLang="en-US" sz="800" smtClean="0">
                <a:solidFill>
                  <a:srgbClr val="FF0000"/>
                </a:solidFill>
              </a:rPr>
              <a:t>발생 시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80691" y="1772761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Force Next Steps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cxnSp>
        <p:nvCxnSpPr>
          <p:cNvPr id="8" name="구부러진 연결선 7"/>
          <p:cNvCxnSpPr>
            <a:stCxn id="100" idx="2"/>
            <a:endCxn id="90" idx="3"/>
          </p:cNvCxnSpPr>
          <p:nvPr/>
        </p:nvCxnSpPr>
        <p:spPr>
          <a:xfrm rot="10800000">
            <a:off x="2232610" y="1448177"/>
            <a:ext cx="280750" cy="7218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>
            <a:stCxn id="90" idx="6"/>
            <a:endCxn id="97" idx="0"/>
          </p:cNvCxnSpPr>
          <p:nvPr/>
        </p:nvCxnSpPr>
        <p:spPr>
          <a:xfrm>
            <a:off x="3289378" y="1345183"/>
            <a:ext cx="393388" cy="2491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97" idx="2"/>
            <a:endCxn id="100" idx="0"/>
          </p:cNvCxnSpPr>
          <p:nvPr/>
        </p:nvCxnSpPr>
        <p:spPr>
          <a:xfrm rot="5400000">
            <a:off x="3574626" y="1916196"/>
            <a:ext cx="193920" cy="22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97" idx="3"/>
            <a:endCxn id="108" idx="2"/>
          </p:cNvCxnSpPr>
          <p:nvPr/>
        </p:nvCxnSpPr>
        <p:spPr>
          <a:xfrm flipV="1">
            <a:off x="4539034" y="1696004"/>
            <a:ext cx="2687496" cy="163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110" idx="1"/>
            <a:endCxn id="100" idx="6"/>
          </p:cNvCxnSpPr>
          <p:nvPr/>
        </p:nvCxnSpPr>
        <p:spPr>
          <a:xfrm rot="10800000" flipV="1">
            <a:off x="4807451" y="1931153"/>
            <a:ext cx="2409724" cy="238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305394" y="1964572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NO</a:t>
            </a:r>
            <a:endParaRPr lang="ko-KR" altLang="en-US" sz="800" b="1"/>
          </a:p>
        </p:txBody>
      </p:sp>
      <p:sp>
        <p:nvSpPr>
          <p:cNvPr id="133" name="TextBox 132"/>
          <p:cNvSpPr txBox="1"/>
          <p:nvPr/>
        </p:nvSpPr>
        <p:spPr>
          <a:xfrm>
            <a:off x="3330012" y="2288479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YES</a:t>
            </a:r>
            <a:endParaRPr lang="ko-KR" altLang="en-US" sz="800" b="1"/>
          </a:p>
        </p:txBody>
      </p:sp>
      <p:grpSp>
        <p:nvGrpSpPr>
          <p:cNvPr id="134" name="그룹 133"/>
          <p:cNvGrpSpPr/>
          <p:nvPr/>
        </p:nvGrpSpPr>
        <p:grpSpPr>
          <a:xfrm>
            <a:off x="7228880" y="2227782"/>
            <a:ext cx="2732705" cy="410449"/>
            <a:chOff x="5462125" y="3622271"/>
            <a:chExt cx="1857333" cy="41044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6" name="한쪽 모서리가 잘린 사각형 135"/>
            <p:cNvSpPr/>
            <p:nvPr/>
          </p:nvSpPr>
          <p:spPr>
            <a:xfrm>
              <a:off x="5462125" y="3828277"/>
              <a:ext cx="1493673" cy="204443"/>
            </a:xfrm>
            <a:prstGeom prst="snip1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OS Start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시간 체크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317261" y="3622271"/>
              <a:ext cx="10021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smtClean="0"/>
                <a:t>Timer Thread</a:t>
              </a:r>
              <a:endParaRPr lang="ko-KR" altLang="en-US" sz="1000" b="1"/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2803779" y="2457757"/>
            <a:ext cx="1995436" cy="245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smtClean="0">
                <a:solidFill>
                  <a:schemeClr val="tx1"/>
                </a:solidFill>
              </a:rPr>
              <a:t>ARP </a:t>
            </a:r>
            <a:r>
              <a:rPr lang="ko-KR" altLang="en-US" sz="800" smtClean="0">
                <a:solidFill>
                  <a:schemeClr val="tx1"/>
                </a:solidFill>
              </a:rPr>
              <a:t>시작</a:t>
            </a:r>
            <a:r>
              <a:rPr lang="en-US" altLang="ko-KR" sz="800" smtClean="0">
                <a:solidFill>
                  <a:schemeClr val="tx1"/>
                </a:solidFill>
              </a:rPr>
              <a:t>( OS Start </a:t>
            </a:r>
            <a:r>
              <a:rPr lang="ko-KR" altLang="en-US" sz="800" smtClean="0">
                <a:solidFill>
                  <a:schemeClr val="tx1"/>
                </a:solidFill>
              </a:rPr>
              <a:t>확인 </a:t>
            </a:r>
            <a:r>
              <a:rPr lang="en-US" altLang="ko-KR" sz="800" smtClean="0">
                <a:solidFill>
                  <a:schemeClr val="tx1"/>
                </a:solidFill>
              </a:rPr>
              <a:t>)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43" name="구부러진 연결선 142"/>
          <p:cNvCxnSpPr>
            <a:stCxn id="142" idx="3"/>
            <a:endCxn id="136" idx="2"/>
          </p:cNvCxnSpPr>
          <p:nvPr/>
        </p:nvCxnSpPr>
        <p:spPr>
          <a:xfrm flipV="1">
            <a:off x="4799215" y="2536010"/>
            <a:ext cx="2429665" cy="443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319" idx="1"/>
            <a:endCxn id="156" idx="3"/>
          </p:cNvCxnSpPr>
          <p:nvPr/>
        </p:nvCxnSpPr>
        <p:spPr>
          <a:xfrm rot="10800000" flipV="1">
            <a:off x="4071516" y="2901269"/>
            <a:ext cx="3155012" cy="1385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6262093" y="2660480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Force Next Steps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cxnSp>
        <p:nvCxnSpPr>
          <p:cNvPr id="50" name="구부러진 연결선 49"/>
          <p:cNvCxnSpPr>
            <a:stCxn id="100" idx="4"/>
            <a:endCxn id="142" idx="0"/>
          </p:cNvCxnSpPr>
          <p:nvPr/>
        </p:nvCxnSpPr>
        <p:spPr>
          <a:xfrm rot="16200000" flipH="1">
            <a:off x="3659897" y="2316157"/>
            <a:ext cx="142108" cy="1410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88" idx="2"/>
            <a:endCxn id="82" idx="0"/>
          </p:cNvCxnSpPr>
          <p:nvPr/>
        </p:nvCxnSpPr>
        <p:spPr>
          <a:xfrm rot="16200000" flipH="1">
            <a:off x="1304082" y="693548"/>
            <a:ext cx="159338" cy="152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/>
          <p:cNvSpPr/>
          <p:nvPr/>
        </p:nvSpPr>
        <p:spPr>
          <a:xfrm>
            <a:off x="2882516" y="3347438"/>
            <a:ext cx="1664546" cy="291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EQP </a:t>
            </a:r>
            <a:r>
              <a:rPr lang="ko-KR" altLang="en-US" sz="800" smtClean="0">
                <a:solidFill>
                  <a:schemeClr val="tx1"/>
                </a:solidFill>
              </a:rPr>
              <a:t>네트워크 체크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882516" y="2942441"/>
            <a:ext cx="1189000" cy="19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EQP </a:t>
            </a:r>
            <a:r>
              <a:rPr lang="ko-KR" altLang="en-US" sz="800" smtClean="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ON </a:t>
            </a:r>
            <a:r>
              <a:rPr lang="ko-KR" altLang="en-US" sz="800" smtClean="0">
                <a:solidFill>
                  <a:schemeClr val="tx1"/>
                </a:solidFill>
              </a:rPr>
              <a:t>요청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228385" y="3806009"/>
            <a:ext cx="614994" cy="291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rgbClr val="FFFF00"/>
                </a:solidFill>
              </a:rPr>
              <a:t>END</a:t>
            </a:r>
            <a:endParaRPr lang="ko-KR" altLang="en-US" sz="800">
              <a:solidFill>
                <a:srgbClr val="FFFF00"/>
              </a:solidFill>
            </a:endParaRPr>
          </a:p>
        </p:txBody>
      </p:sp>
      <p:cxnSp>
        <p:nvCxnSpPr>
          <p:cNvPr id="158" name="구부러진 연결선 157"/>
          <p:cNvCxnSpPr>
            <a:stCxn id="155" idx="2"/>
            <a:endCxn id="157" idx="6"/>
          </p:cNvCxnSpPr>
          <p:nvPr/>
        </p:nvCxnSpPr>
        <p:spPr>
          <a:xfrm rot="10800000" flipV="1">
            <a:off x="1843380" y="3493094"/>
            <a:ext cx="1039137" cy="45857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481675" y="3321056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ERR0R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66" name="구부러진 연결선 65"/>
          <p:cNvCxnSpPr>
            <a:stCxn id="156" idx="2"/>
            <a:endCxn id="155" idx="0"/>
          </p:cNvCxnSpPr>
          <p:nvPr/>
        </p:nvCxnSpPr>
        <p:spPr>
          <a:xfrm rot="16200000" flipH="1">
            <a:off x="3490826" y="3123474"/>
            <a:ext cx="210153" cy="2377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2615636" y="3904247"/>
            <a:ext cx="2804262" cy="356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ON </a:t>
            </a:r>
            <a:r>
              <a:rPr lang="ko-KR" altLang="en-US" sz="800" smtClean="0">
                <a:solidFill>
                  <a:schemeClr val="tx1"/>
                </a:solidFill>
              </a:rPr>
              <a:t>요청 </a:t>
            </a:r>
            <a:r>
              <a:rPr lang="ko-KR" altLang="en-US" sz="800">
                <a:solidFill>
                  <a:schemeClr val="tx1"/>
                </a:solidFill>
              </a:rPr>
              <a:t>시간 </a:t>
            </a:r>
            <a:r>
              <a:rPr lang="ko-KR" altLang="en-US" sz="800" smtClean="0">
                <a:solidFill>
                  <a:schemeClr val="tx1"/>
                </a:solidFill>
              </a:rPr>
              <a:t>설정</a:t>
            </a:r>
            <a:r>
              <a:rPr lang="en-US" altLang="ko-KR" sz="800" smtClean="0">
                <a:solidFill>
                  <a:schemeClr val="tx1"/>
                </a:solidFill>
              </a:rPr>
              <a:t>( STEP 1 ON </a:t>
            </a:r>
            <a:r>
              <a:rPr lang="ko-KR" altLang="en-US" sz="800" smtClean="0">
                <a:solidFill>
                  <a:schemeClr val="tx1"/>
                </a:solidFill>
              </a:rPr>
              <a:t>응답 시간 대기</a:t>
            </a:r>
            <a:r>
              <a:rPr lang="en-US" altLang="ko-KR" sz="800" smtClean="0">
                <a:solidFill>
                  <a:schemeClr val="tx1"/>
                </a:solidFill>
              </a:rPr>
              <a:t>)</a:t>
            </a:r>
            <a:endParaRPr lang="en-US" altLang="ko-KR" sz="8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ON</a:t>
            </a:r>
            <a:r>
              <a:rPr lang="ko-KR" altLang="en-US" sz="800" smtClean="0">
                <a:solidFill>
                  <a:schemeClr val="tx1"/>
                </a:solidFill>
              </a:rPr>
              <a:t>요청 </a:t>
            </a:r>
            <a:r>
              <a:rPr lang="ko-KR" altLang="en-US" sz="800">
                <a:solidFill>
                  <a:schemeClr val="tx1"/>
                </a:solidFill>
              </a:rPr>
              <a:t>응답 시간 체크 쓰레드 시작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212013" y="4539151"/>
            <a:ext cx="2214517" cy="33855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EQP </a:t>
            </a:r>
            <a:r>
              <a:rPr lang="ko-KR" altLang="en-US" sz="800" smtClean="0">
                <a:solidFill>
                  <a:srgbClr val="FF0000"/>
                </a:solidFill>
              </a:rPr>
              <a:t>전원 </a:t>
            </a:r>
            <a:r>
              <a:rPr lang="en-US" altLang="ko-KR" sz="800" smtClean="0">
                <a:solidFill>
                  <a:srgbClr val="FF0000"/>
                </a:solidFill>
              </a:rPr>
              <a:t>ON </a:t>
            </a:r>
            <a:r>
              <a:rPr lang="ko-KR" altLang="en-US" sz="800" smtClean="0">
                <a:solidFill>
                  <a:srgbClr val="FF0000"/>
                </a:solidFill>
              </a:rPr>
              <a:t>응답 시간 </a:t>
            </a:r>
            <a:r>
              <a:rPr lang="en-US" altLang="ko-KR" sz="800" smtClean="0">
                <a:solidFill>
                  <a:srgbClr val="FF0000"/>
                </a:solidFill>
              </a:rPr>
              <a:t>Timeout </a:t>
            </a:r>
            <a:r>
              <a:rPr lang="ko-KR" altLang="en-US" sz="800" smtClean="0">
                <a:solidFill>
                  <a:srgbClr val="FF0000"/>
                </a:solidFill>
              </a:rPr>
              <a:t>발생 시</a:t>
            </a:r>
            <a:r>
              <a:rPr lang="en-US" altLang="ko-KR" sz="800" smtClean="0">
                <a:solidFill>
                  <a:srgbClr val="FF0000"/>
                </a:solidFill>
              </a:rPr>
              <a:t>( STEP 1 )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66" name="구부러진 연결선 165"/>
          <p:cNvCxnSpPr>
            <a:stCxn id="164" idx="1"/>
            <a:endCxn id="189" idx="3"/>
          </p:cNvCxnSpPr>
          <p:nvPr/>
        </p:nvCxnSpPr>
        <p:spPr>
          <a:xfrm rot="10800000">
            <a:off x="4843643" y="4651242"/>
            <a:ext cx="2368370" cy="571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구부러진 연결선 166"/>
          <p:cNvCxnSpPr>
            <a:stCxn id="162" idx="3"/>
            <a:endCxn id="170" idx="2"/>
          </p:cNvCxnSpPr>
          <p:nvPr/>
        </p:nvCxnSpPr>
        <p:spPr>
          <a:xfrm>
            <a:off x="5419898" y="4082272"/>
            <a:ext cx="1807808" cy="296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237573" y="4525107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Force Next Steps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7227706" y="4059936"/>
            <a:ext cx="2678633" cy="427134"/>
            <a:chOff x="5980012" y="2437872"/>
            <a:chExt cx="1778751" cy="427134"/>
          </a:xfrm>
        </p:grpSpPr>
        <p:sp>
          <p:nvSpPr>
            <p:cNvPr id="170" name="한쪽 모서리가 잘린 사각형 169"/>
            <p:cNvSpPr/>
            <p:nvPr/>
          </p:nvSpPr>
          <p:spPr>
            <a:xfrm>
              <a:off x="5980012" y="2647606"/>
              <a:ext cx="1448472" cy="217400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EQP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전원 </a:t>
              </a:r>
              <a:r>
                <a:rPr lang="en-US" altLang="ko-KR" sz="800" smtClean="0">
                  <a:solidFill>
                    <a:schemeClr val="tx1"/>
                  </a:solidFill>
                </a:rPr>
                <a:t>ON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응답 시간 체크 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297718" y="2437872"/>
              <a:ext cx="14610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smtClean="0"/>
                <a:t>                 Timer Thread</a:t>
              </a:r>
              <a:endParaRPr lang="ko-KR" altLang="en-US" sz="1000" b="1"/>
            </a:p>
          </p:txBody>
        </p:sp>
      </p:grpSp>
      <p:sp>
        <p:nvSpPr>
          <p:cNvPr id="173" name="타원 172"/>
          <p:cNvSpPr/>
          <p:nvPr/>
        </p:nvSpPr>
        <p:spPr>
          <a:xfrm>
            <a:off x="6659850" y="3428778"/>
            <a:ext cx="954860" cy="2913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EQP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74" name="구부러진 연결선 173"/>
          <p:cNvCxnSpPr>
            <a:stCxn id="155" idx="6"/>
            <a:endCxn id="173" idx="2"/>
          </p:cNvCxnSpPr>
          <p:nvPr/>
        </p:nvCxnSpPr>
        <p:spPr>
          <a:xfrm>
            <a:off x="4547062" y="3493095"/>
            <a:ext cx="2112788" cy="8134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155" idx="6"/>
            <a:endCxn id="162" idx="0"/>
          </p:cNvCxnSpPr>
          <p:nvPr/>
        </p:nvCxnSpPr>
        <p:spPr>
          <a:xfrm flipH="1">
            <a:off x="4017767" y="3493095"/>
            <a:ext cx="529295" cy="411152"/>
          </a:xfrm>
          <a:prstGeom prst="curvedConnector4">
            <a:avLst>
              <a:gd name="adj1" fmla="val -43190"/>
              <a:gd name="adj2" fmla="val 67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2137078" y="4473216"/>
            <a:ext cx="2706565" cy="356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ON </a:t>
            </a:r>
            <a:r>
              <a:rPr lang="ko-KR" altLang="en-US" sz="800" smtClean="0">
                <a:solidFill>
                  <a:schemeClr val="tx1"/>
                </a:solidFill>
              </a:rPr>
              <a:t>응답 </a:t>
            </a:r>
            <a:r>
              <a:rPr lang="ko-KR" altLang="en-US" sz="800">
                <a:solidFill>
                  <a:schemeClr val="tx1"/>
                </a:solidFill>
              </a:rPr>
              <a:t>시간 </a:t>
            </a:r>
            <a:r>
              <a:rPr lang="ko-KR" altLang="en-US" sz="800" smtClean="0">
                <a:solidFill>
                  <a:schemeClr val="tx1"/>
                </a:solidFill>
              </a:rPr>
              <a:t>설정</a:t>
            </a:r>
            <a:r>
              <a:rPr lang="en-US" altLang="ko-KR" sz="800" smtClean="0">
                <a:solidFill>
                  <a:schemeClr val="tx1"/>
                </a:solidFill>
              </a:rPr>
              <a:t>( STEP 1 </a:t>
            </a:r>
            <a:r>
              <a:rPr lang="ko-KR" altLang="en-US" sz="800" smtClean="0">
                <a:solidFill>
                  <a:schemeClr val="tx1"/>
                </a:solidFill>
              </a:rPr>
              <a:t>응답 시간 설정 </a:t>
            </a:r>
            <a:r>
              <a:rPr lang="en-US" altLang="ko-KR" sz="80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ON </a:t>
            </a:r>
            <a:r>
              <a:rPr lang="ko-KR" altLang="en-US" sz="800" smtClean="0">
                <a:solidFill>
                  <a:schemeClr val="tx1"/>
                </a:solidFill>
              </a:rPr>
              <a:t>응답 </a:t>
            </a:r>
            <a:r>
              <a:rPr lang="en-US" altLang="ko-KR" sz="800" smtClean="0">
                <a:solidFill>
                  <a:schemeClr val="tx1"/>
                </a:solidFill>
              </a:rPr>
              <a:t>STEP 2 </a:t>
            </a:r>
            <a:r>
              <a:rPr lang="ko-KR" altLang="en-US" sz="800" smtClean="0">
                <a:solidFill>
                  <a:schemeClr val="tx1"/>
                </a:solidFill>
              </a:rPr>
              <a:t>대기 </a:t>
            </a:r>
            <a:endParaRPr lang="en-US" altLang="ko-KR" sz="80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023223" y="5122216"/>
            <a:ext cx="1450769" cy="356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전원 </a:t>
            </a:r>
            <a:r>
              <a:rPr lang="en-US" altLang="ko-KR" sz="800" smtClean="0">
                <a:solidFill>
                  <a:schemeClr val="tx1"/>
                </a:solidFill>
              </a:rPr>
              <a:t>ON STEP 2 </a:t>
            </a:r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en-US" altLang="ko-KR" sz="800">
              <a:solidFill>
                <a:schemeClr val="tx1"/>
              </a:solidFill>
            </a:endParaRPr>
          </a:p>
        </p:txBody>
      </p:sp>
      <p:cxnSp>
        <p:nvCxnSpPr>
          <p:cNvPr id="177" name="구부러진 연결선 176"/>
          <p:cNvCxnSpPr>
            <a:stCxn id="103" idx="2"/>
            <a:endCxn id="100" idx="6"/>
          </p:cNvCxnSpPr>
          <p:nvPr/>
        </p:nvCxnSpPr>
        <p:spPr>
          <a:xfrm rot="10800000" flipV="1">
            <a:off x="4807452" y="499511"/>
            <a:ext cx="1544901" cy="1670481"/>
          </a:xfrm>
          <a:prstGeom prst="curvedConnector3">
            <a:avLst/>
          </a:prstGeom>
          <a:ln>
            <a:solidFill>
              <a:srgbClr val="00B05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5756017" y="703608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전원 제어 응답</a:t>
            </a:r>
            <a:endParaRPr lang="ko-KR" altLang="en-US" sz="800" b="1"/>
          </a:p>
        </p:txBody>
      </p:sp>
      <p:cxnSp>
        <p:nvCxnSpPr>
          <p:cNvPr id="205" name="구부러진 연결선 204"/>
          <p:cNvCxnSpPr>
            <a:stCxn id="173" idx="2"/>
            <a:endCxn id="189" idx="3"/>
          </p:cNvCxnSpPr>
          <p:nvPr/>
        </p:nvCxnSpPr>
        <p:spPr>
          <a:xfrm rot="10800000" flipV="1">
            <a:off x="4843644" y="3574435"/>
            <a:ext cx="1816207" cy="107680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구부러진 연결선 208"/>
          <p:cNvCxnSpPr>
            <a:stCxn id="173" idx="2"/>
            <a:endCxn id="192" idx="3"/>
          </p:cNvCxnSpPr>
          <p:nvPr/>
        </p:nvCxnSpPr>
        <p:spPr>
          <a:xfrm rot="10800000" flipV="1">
            <a:off x="4473992" y="3574435"/>
            <a:ext cx="2185858" cy="1725806"/>
          </a:xfrm>
          <a:prstGeom prst="curvedConnector3">
            <a:avLst>
              <a:gd name="adj1" fmla="val 37450"/>
            </a:avLst>
          </a:prstGeom>
          <a:ln>
            <a:solidFill>
              <a:srgbClr val="00B05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7220446" y="5003383"/>
            <a:ext cx="2214517" cy="33855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EQP </a:t>
            </a:r>
            <a:r>
              <a:rPr lang="ko-KR" altLang="en-US" sz="800" smtClean="0">
                <a:solidFill>
                  <a:srgbClr val="FF0000"/>
                </a:solidFill>
              </a:rPr>
              <a:t>전원 </a:t>
            </a:r>
            <a:r>
              <a:rPr lang="en-US" altLang="ko-KR" sz="800" smtClean="0">
                <a:solidFill>
                  <a:srgbClr val="FF0000"/>
                </a:solidFill>
              </a:rPr>
              <a:t>ON </a:t>
            </a:r>
            <a:r>
              <a:rPr lang="ko-KR" altLang="en-US" sz="800" smtClean="0">
                <a:solidFill>
                  <a:srgbClr val="FF0000"/>
                </a:solidFill>
              </a:rPr>
              <a:t>응답 시간 </a:t>
            </a:r>
            <a:r>
              <a:rPr lang="en-US" altLang="ko-KR" sz="800" smtClean="0">
                <a:solidFill>
                  <a:srgbClr val="FF0000"/>
                </a:solidFill>
              </a:rPr>
              <a:t>Timeout </a:t>
            </a:r>
            <a:r>
              <a:rPr lang="ko-KR" altLang="en-US" sz="800" smtClean="0">
                <a:solidFill>
                  <a:srgbClr val="FF0000"/>
                </a:solidFill>
              </a:rPr>
              <a:t>발생 시</a:t>
            </a:r>
            <a:endParaRPr lang="en-US" altLang="ko-KR" sz="800" smtClean="0">
              <a:solidFill>
                <a:srgbClr val="FF0000"/>
              </a:solidFill>
            </a:endParaRPr>
          </a:p>
          <a:p>
            <a:r>
              <a:rPr lang="en-US" altLang="ko-KR" sz="800" smtClean="0">
                <a:solidFill>
                  <a:srgbClr val="FF0000"/>
                </a:solidFill>
              </a:rPr>
              <a:t>( STEP 2 )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3184857" y="5860481"/>
            <a:ext cx="1233279" cy="29131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</a:rPr>
              <a:t>PWR ON</a:t>
            </a:r>
            <a:r>
              <a:rPr lang="ko-KR" altLang="en-US" sz="800" smtClean="0">
                <a:solidFill>
                  <a:schemeClr val="tx1"/>
                </a:solidFill>
              </a:rPr>
              <a:t>종료 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109187" y="2704286"/>
            <a:ext cx="1122095" cy="34759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35" name="구부러진 연결선 234"/>
          <p:cNvCxnSpPr>
            <a:stCxn id="91" idx="4"/>
            <a:endCxn id="233" idx="6"/>
          </p:cNvCxnSpPr>
          <p:nvPr/>
        </p:nvCxnSpPr>
        <p:spPr>
          <a:xfrm rot="16200000" flipH="1">
            <a:off x="445369" y="2092172"/>
            <a:ext cx="1109286" cy="462539"/>
          </a:xfrm>
          <a:prstGeom prst="curvedConnector4">
            <a:avLst>
              <a:gd name="adj1" fmla="val 42166"/>
              <a:gd name="adj2" fmla="val 14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구부러진 연결선 209"/>
          <p:cNvCxnSpPr>
            <a:stCxn id="157" idx="0"/>
            <a:endCxn id="233" idx="6"/>
          </p:cNvCxnSpPr>
          <p:nvPr/>
        </p:nvCxnSpPr>
        <p:spPr>
          <a:xfrm rot="16200000" flipV="1">
            <a:off x="919620" y="3189747"/>
            <a:ext cx="927924" cy="304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341176" y="2799759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Error Notification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cxnSp>
        <p:nvCxnSpPr>
          <p:cNvPr id="214" name="구부러진 연결선 213"/>
          <p:cNvCxnSpPr>
            <a:stCxn id="232" idx="2"/>
            <a:endCxn id="233" idx="4"/>
          </p:cNvCxnSpPr>
          <p:nvPr/>
        </p:nvCxnSpPr>
        <p:spPr>
          <a:xfrm rot="10800000">
            <a:off x="670235" y="3051884"/>
            <a:ext cx="2514622" cy="2954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812699" y="602618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chemeClr val="accent6">
                    <a:lumMod val="50000"/>
                  </a:schemeClr>
                </a:solidFill>
              </a:rPr>
              <a:t>Complete Notification</a:t>
            </a:r>
            <a:endParaRPr lang="ko-KR" altLang="en-US" sz="8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7" name="구부러진 연결선 216"/>
          <p:cNvCxnSpPr>
            <a:stCxn id="192" idx="2"/>
            <a:endCxn id="232" idx="0"/>
          </p:cNvCxnSpPr>
          <p:nvPr/>
        </p:nvCxnSpPr>
        <p:spPr>
          <a:xfrm rot="16200000" flipH="1">
            <a:off x="3583944" y="5642928"/>
            <a:ext cx="382216" cy="52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타원 252"/>
          <p:cNvSpPr/>
          <p:nvPr/>
        </p:nvSpPr>
        <p:spPr>
          <a:xfrm>
            <a:off x="10624843" y="2907603"/>
            <a:ext cx="1122095" cy="34759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FMS Server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7" name="구부러진 연결선 226"/>
          <p:cNvCxnSpPr>
            <a:stCxn id="110" idx="3"/>
            <a:endCxn id="253" idx="2"/>
          </p:cNvCxnSpPr>
          <p:nvPr/>
        </p:nvCxnSpPr>
        <p:spPr>
          <a:xfrm>
            <a:off x="9431692" y="1931154"/>
            <a:ext cx="1193151" cy="1150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구부러진 연결선 230"/>
          <p:cNvCxnSpPr>
            <a:stCxn id="319" idx="3"/>
            <a:endCxn id="253" idx="2"/>
          </p:cNvCxnSpPr>
          <p:nvPr/>
        </p:nvCxnSpPr>
        <p:spPr>
          <a:xfrm>
            <a:off x="9441045" y="2901269"/>
            <a:ext cx="1183798" cy="1801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구부러진 연결선 240"/>
          <p:cNvCxnSpPr>
            <a:stCxn id="164" idx="3"/>
            <a:endCxn id="253" idx="2"/>
          </p:cNvCxnSpPr>
          <p:nvPr/>
        </p:nvCxnSpPr>
        <p:spPr>
          <a:xfrm flipV="1">
            <a:off x="9426530" y="3081402"/>
            <a:ext cx="1198313" cy="1627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구부러진 연결선 247"/>
          <p:cNvCxnSpPr>
            <a:stCxn id="269" idx="6"/>
            <a:endCxn id="253" idx="2"/>
          </p:cNvCxnSpPr>
          <p:nvPr/>
        </p:nvCxnSpPr>
        <p:spPr>
          <a:xfrm flipV="1">
            <a:off x="8950763" y="3081402"/>
            <a:ext cx="1674080" cy="2897187"/>
          </a:xfrm>
          <a:prstGeom prst="curvedConnector3">
            <a:avLst>
              <a:gd name="adj1" fmla="val 99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9783036" y="3134638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Timeout Notification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8292393" y="6151794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rgbClr val="FF0000"/>
                </a:solidFill>
              </a:rPr>
              <a:t>PWR ON </a:t>
            </a:r>
            <a:r>
              <a:rPr lang="ko-KR" altLang="en-US" sz="800" b="1" smtClean="0">
                <a:solidFill>
                  <a:srgbClr val="FF0000"/>
                </a:solidFill>
              </a:rPr>
              <a:t>종료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269" name="타원 268"/>
          <p:cNvSpPr/>
          <p:nvPr/>
        </p:nvSpPr>
        <p:spPr>
          <a:xfrm>
            <a:off x="8335769" y="5832932"/>
            <a:ext cx="614994" cy="291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rgbClr val="FFFF00"/>
                </a:solidFill>
              </a:rPr>
              <a:t>END</a:t>
            </a:r>
            <a:endParaRPr lang="ko-KR" altLang="en-US" sz="800">
              <a:solidFill>
                <a:srgbClr val="FFFF00"/>
              </a:solidFill>
            </a:endParaRPr>
          </a:p>
        </p:txBody>
      </p:sp>
      <p:cxnSp>
        <p:nvCxnSpPr>
          <p:cNvPr id="260" name="구부러진 연결선 259"/>
          <p:cNvCxnSpPr>
            <a:stCxn id="229" idx="2"/>
            <a:endCxn id="269" idx="0"/>
          </p:cNvCxnSpPr>
          <p:nvPr/>
        </p:nvCxnSpPr>
        <p:spPr>
          <a:xfrm rot="16200000" flipH="1">
            <a:off x="8239988" y="5429653"/>
            <a:ext cx="490995" cy="3155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4483682" y="332127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Normal</a:t>
            </a:r>
            <a:endParaRPr lang="ko-KR" altLang="en-US" sz="800" b="1"/>
          </a:p>
        </p:txBody>
      </p:sp>
      <p:sp>
        <p:nvSpPr>
          <p:cNvPr id="283" name="TextBox 282"/>
          <p:cNvSpPr txBox="1"/>
          <p:nvPr/>
        </p:nvSpPr>
        <p:spPr>
          <a:xfrm>
            <a:off x="3128083" y="1153360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Normal</a:t>
            </a:r>
            <a:endParaRPr lang="ko-KR" altLang="en-US" sz="800" b="1"/>
          </a:p>
        </p:txBody>
      </p:sp>
      <p:cxnSp>
        <p:nvCxnSpPr>
          <p:cNvPr id="288" name="구부러진 연결선 287"/>
          <p:cNvCxnSpPr>
            <a:stCxn id="189" idx="2"/>
            <a:endCxn id="229" idx="1"/>
          </p:cNvCxnSpPr>
          <p:nvPr/>
        </p:nvCxnSpPr>
        <p:spPr>
          <a:xfrm rot="16200000" flipH="1">
            <a:off x="5183706" y="3135919"/>
            <a:ext cx="343395" cy="3730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7226528" y="2670436"/>
            <a:ext cx="2214517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smtClean="0">
                <a:solidFill>
                  <a:srgbClr val="FF0000"/>
                </a:solidFill>
              </a:rPr>
              <a:t>ARP Timeout </a:t>
            </a:r>
            <a:r>
              <a:rPr lang="ko-KR" altLang="en-US" sz="800" smtClean="0">
                <a:solidFill>
                  <a:srgbClr val="FF0000"/>
                </a:solidFill>
              </a:rPr>
              <a:t>발생 과 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smtClean="0">
                <a:solidFill>
                  <a:srgbClr val="FF0000"/>
                </a:solidFill>
              </a:rPr>
              <a:t>OS </a:t>
            </a:r>
            <a:r>
              <a:rPr lang="ko-KR" altLang="en-US" sz="800" smtClean="0">
                <a:solidFill>
                  <a:srgbClr val="FF0000"/>
                </a:solidFill>
              </a:rPr>
              <a:t>시작 시간 </a:t>
            </a:r>
            <a:r>
              <a:rPr lang="en-US" altLang="ko-KR" sz="800" smtClean="0">
                <a:solidFill>
                  <a:srgbClr val="FF0000"/>
                </a:solidFill>
              </a:rPr>
              <a:t>Timeout </a:t>
            </a:r>
            <a:r>
              <a:rPr lang="ko-KR" altLang="en-US" sz="800" smtClean="0">
                <a:solidFill>
                  <a:srgbClr val="FF0000"/>
                </a:solidFill>
              </a:rPr>
              <a:t>발생 </a:t>
            </a:r>
            <a:r>
              <a:rPr lang="ko-KR" altLang="en-US" sz="800" smtClean="0">
                <a:solidFill>
                  <a:srgbClr val="FF0000"/>
                </a:solidFill>
              </a:rPr>
              <a:t>시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smtClean="0">
                <a:solidFill>
                  <a:srgbClr val="FF0000"/>
                </a:solidFill>
              </a:rPr>
              <a:t>Daemon Run Timeout </a:t>
            </a:r>
            <a:r>
              <a:rPr lang="ko-KR" altLang="en-US" sz="800" smtClean="0">
                <a:solidFill>
                  <a:srgbClr val="FF0000"/>
                </a:solidFill>
              </a:rPr>
              <a:t>발생 시 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40919" y="849426"/>
            <a:ext cx="1238081" cy="291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EQP </a:t>
            </a:r>
            <a:r>
              <a:rPr lang="ko-KR" altLang="en-US" sz="800" smtClean="0">
                <a:solidFill>
                  <a:schemeClr val="tx1"/>
                </a:solidFill>
              </a:rPr>
              <a:t>네트워크 체크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1" name="구부러진 연결선 20"/>
          <p:cNvCxnSpPr>
            <a:stCxn id="82" idx="3"/>
            <a:endCxn id="91" idx="0"/>
          </p:cNvCxnSpPr>
          <p:nvPr/>
        </p:nvCxnSpPr>
        <p:spPr>
          <a:xfrm rot="5400000">
            <a:off x="705784" y="1161037"/>
            <a:ext cx="379409" cy="253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666734" y="1209836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</a:rPr>
              <a:t>ERR0R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44" name="구부러진 연결선 43"/>
          <p:cNvCxnSpPr>
            <a:stCxn id="82" idx="6"/>
            <a:endCxn id="90" idx="0"/>
          </p:cNvCxnSpPr>
          <p:nvPr/>
        </p:nvCxnSpPr>
        <p:spPr>
          <a:xfrm>
            <a:off x="2079000" y="995083"/>
            <a:ext cx="591338" cy="2044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977278" y="821639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Normal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40809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397</Words>
  <Application>Microsoft Office PowerPoint</Application>
  <PresentationFormat>와이드스크린</PresentationFormat>
  <Paragraphs>107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황종철</dc:creator>
  <cp:lastModifiedBy>황종철</cp:lastModifiedBy>
  <cp:revision>35</cp:revision>
  <cp:lastPrinted>2016-11-21T06:44:29Z</cp:lastPrinted>
  <dcterms:created xsi:type="dcterms:W3CDTF">2016-11-21T02:16:28Z</dcterms:created>
  <dcterms:modified xsi:type="dcterms:W3CDTF">2016-11-22T09:06:47Z</dcterms:modified>
</cp:coreProperties>
</file>