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358" r:id="rId2"/>
  </p:sldIdLst>
  <p:sldSz cx="9906000" cy="6858000" type="A4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2" userDrawn="1">
          <p15:clr>
            <a:srgbClr val="A4A3A4"/>
          </p15:clr>
        </p15:guide>
        <p15:guide id="2" orient="horz" pos="210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4156">
          <p15:clr>
            <a:srgbClr val="A4A3A4"/>
          </p15:clr>
        </p15:guide>
        <p15:guide id="5" orient="horz" pos="4292">
          <p15:clr>
            <a:srgbClr val="A4A3A4"/>
          </p15:clr>
        </p15:guide>
        <p15:guide id="6" orient="horz" pos="255">
          <p15:clr>
            <a:srgbClr val="A4A3A4"/>
          </p15:clr>
        </p15:guide>
        <p15:guide id="7" orient="horz" pos="4247">
          <p15:clr>
            <a:srgbClr val="A4A3A4"/>
          </p15:clr>
        </p15:guide>
        <p15:guide id="8" pos="172">
          <p15:clr>
            <a:srgbClr val="A4A3A4"/>
          </p15:clr>
        </p15:guide>
        <p15:guide id="9" pos="4889">
          <p15:clr>
            <a:srgbClr val="A4A3A4"/>
          </p15:clr>
        </p15:guide>
        <p15:guide id="10" pos="6068">
          <p15:clr>
            <a:srgbClr val="A4A3A4"/>
          </p15:clr>
        </p15:guide>
        <p15:guide id="11" pos="1111">
          <p15:clr>
            <a:srgbClr val="A4A3A4"/>
          </p15:clr>
        </p15:guide>
        <p15:guide id="12" pos="217">
          <p15:clr>
            <a:srgbClr val="A4A3A4"/>
          </p15:clr>
        </p15:guide>
        <p15:guide id="13" pos="1442" userDrawn="1">
          <p15:clr>
            <a:srgbClr val="A4A3A4"/>
          </p15:clr>
        </p15:guide>
        <p15:guide id="14" pos="43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000000"/>
    <a:srgbClr val="BFBFBF"/>
    <a:srgbClr val="FF7800"/>
    <a:srgbClr val="C5D3E1"/>
    <a:srgbClr val="CCFF33"/>
    <a:srgbClr val="D9D9D9"/>
    <a:srgbClr val="FFFFFF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6998" autoAdjust="0"/>
  </p:normalViewPr>
  <p:slideViewPr>
    <p:cSldViewPr snapToObjects="1">
      <p:cViewPr varScale="1">
        <p:scale>
          <a:sx n="102" d="100"/>
          <a:sy n="102" d="100"/>
        </p:scale>
        <p:origin x="1764" y="78"/>
      </p:cViewPr>
      <p:guideLst>
        <p:guide orient="horz" pos="1502"/>
        <p:guide orient="horz" pos="210"/>
        <p:guide orient="horz" pos="4201"/>
        <p:guide orient="horz" pos="4156"/>
        <p:guide orient="horz" pos="4292"/>
        <p:guide orient="horz" pos="255"/>
        <p:guide orient="horz" pos="4247"/>
        <p:guide pos="172"/>
        <p:guide pos="4889"/>
        <p:guide pos="6068"/>
        <p:guide pos="1111"/>
        <p:guide pos="217"/>
        <p:guide pos="1442"/>
        <p:guide pos="43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23" d="100"/>
          <a:sy n="123" d="100"/>
        </p:scale>
        <p:origin x="1866" y="96"/>
      </p:cViewPr>
      <p:guideLst>
        <p:guide orient="horz" pos="2142"/>
        <p:guide pos="312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0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00" y="645795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71EA0854-6DDC-4B33-A171-FEA1909F82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8718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10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1025" y="509588"/>
            <a:ext cx="3684588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2388" y="3230563"/>
            <a:ext cx="7281862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100" y="645795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C82339FB-2E03-4212-B3FF-A6F6BCB576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607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endParaRPr lang="en-US" altLang="ko-KR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99B39EC-8BCB-4E08-8D6E-0503EE9961F1}" type="slidenum">
              <a:rPr lang="en-US" altLang="ko-KR" sz="1200" smtClean="0">
                <a:latin typeface="바탕체" panose="02030609000101010101" pitchFamily="17" charset="-127"/>
                <a:ea typeface="바탕체" panose="02030609000101010101" pitchFamily="17" charset="-127"/>
              </a:rPr>
              <a:pPr/>
              <a:t>1</a:t>
            </a:fld>
            <a:endParaRPr lang="en-US" altLang="ko-KR" sz="120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3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05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전체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54877"/>
              </p:ext>
            </p:extLst>
          </p:nvPr>
        </p:nvGraphicFramePr>
        <p:xfrm>
          <a:off x="273049" y="764704"/>
          <a:ext cx="9359899" cy="5832946"/>
        </p:xfrm>
        <a:graphic>
          <a:graphicData uri="http://schemas.openxmlformats.org/drawingml/2006/table">
            <a:tbl>
              <a:tblPr/>
              <a:tblGrid>
                <a:gridCol w="9359899"/>
              </a:tblGrid>
              <a:tr h="25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레이아웃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57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6468"/>
              </p:ext>
            </p:extLst>
          </p:nvPr>
        </p:nvGraphicFramePr>
        <p:xfrm>
          <a:off x="273050" y="404813"/>
          <a:ext cx="9359899" cy="274261"/>
        </p:xfrm>
        <a:graphic>
          <a:graphicData uri="http://schemas.openxmlformats.org/drawingml/2006/table">
            <a:tbl>
              <a:tblPr/>
              <a:tblGrid>
                <a:gridCol w="719347"/>
                <a:gridCol w="2376152"/>
                <a:gridCol w="864055"/>
                <a:gridCol w="3672235"/>
                <a:gridCol w="648042"/>
                <a:gridCol w="1080068"/>
              </a:tblGrid>
              <a:tr h="274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기본설명</a:t>
                      </a: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Menu ID</a:t>
                      </a:r>
                      <a:endParaRPr kumimoji="1" lang="ko-KR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92450" y="404580"/>
            <a:ext cx="2376330" cy="288040"/>
          </a:xfrm>
          <a:prstGeom prst="rect">
            <a:avLst/>
          </a:prstGeom>
        </p:spPr>
        <p:txBody>
          <a:bodyPr anchor="ctr"/>
          <a:lstStyle>
            <a:lvl1pPr algn="l">
              <a:defRPr sz="900" b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4232900" y="404581"/>
            <a:ext cx="3672510" cy="288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8553500" y="404580"/>
            <a:ext cx="1080150" cy="288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7506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탑_레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60229"/>
              </p:ext>
            </p:extLst>
          </p:nvPr>
        </p:nvGraphicFramePr>
        <p:xfrm>
          <a:off x="273050" y="764705"/>
          <a:ext cx="9359900" cy="5832946"/>
        </p:xfrm>
        <a:graphic>
          <a:graphicData uri="http://schemas.openxmlformats.org/drawingml/2006/table">
            <a:tbl>
              <a:tblPr/>
              <a:tblGrid>
                <a:gridCol w="7560350"/>
                <a:gridCol w="1799550"/>
              </a:tblGrid>
              <a:tr h="25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레이아웃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52502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 및 체크사항</a:t>
                      </a: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50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78815"/>
              </p:ext>
            </p:extLst>
          </p:nvPr>
        </p:nvGraphicFramePr>
        <p:xfrm>
          <a:off x="273050" y="404813"/>
          <a:ext cx="9359899" cy="274261"/>
        </p:xfrm>
        <a:graphic>
          <a:graphicData uri="http://schemas.openxmlformats.org/drawingml/2006/table">
            <a:tbl>
              <a:tblPr/>
              <a:tblGrid>
                <a:gridCol w="719347"/>
                <a:gridCol w="2376152"/>
                <a:gridCol w="864055"/>
                <a:gridCol w="3672235"/>
                <a:gridCol w="648042"/>
                <a:gridCol w="1080068"/>
              </a:tblGrid>
              <a:tr h="274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기본설명</a:t>
                      </a: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Menu ID</a:t>
                      </a:r>
                      <a:endParaRPr kumimoji="1" lang="ko-KR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6416079" y="1052736"/>
            <a:ext cx="1356462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80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Site_ID</a:t>
            </a:r>
            <a:r>
              <a:rPr lang="en-US" altLang="ko-KR" sz="800" baseline="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: 1234</a:t>
            </a:r>
            <a:r>
              <a:rPr lang="en-US" altLang="ko-KR" sz="80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|</a:t>
            </a:r>
            <a:r>
              <a:rPr lang="en-US" altLang="ko-KR" sz="800" baseline="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800" baseline="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로그아웃</a:t>
            </a:r>
            <a:endParaRPr lang="ko-KR" altLang="en-US" sz="800" dirty="0" smtClean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367091" y="1676558"/>
            <a:ext cx="1481137" cy="4848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371853" y="1274922"/>
            <a:ext cx="7377113" cy="328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92450" y="404580"/>
            <a:ext cx="2376330" cy="288040"/>
          </a:xfrm>
          <a:prstGeom prst="rect">
            <a:avLst/>
          </a:prstGeom>
        </p:spPr>
        <p:txBody>
          <a:bodyPr anchor="ctr"/>
          <a:lstStyle>
            <a:lvl1pPr algn="l">
              <a:defRPr sz="900" b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4232900" y="404581"/>
            <a:ext cx="3672510" cy="288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8553500" y="404580"/>
            <a:ext cx="1080150" cy="288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4528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8" name="TextBox 13"/>
          <p:cNvSpPr txBox="1">
            <a:spLocks noChangeArrowheads="1"/>
          </p:cNvSpPr>
          <p:nvPr userDrawn="1"/>
        </p:nvSpPr>
        <p:spPr bwMode="auto">
          <a:xfrm>
            <a:off x="319960" y="1061009"/>
            <a:ext cx="2541587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나눔고딕 Bold" pitchFamily="50" charset="-127"/>
                <a:ea typeface="나눔고딕 Bold" pitchFamily="50" charset="-127"/>
                <a:cs typeface="Tahoma" panose="020B0604030504040204" pitchFamily="34" charset="0"/>
              </a:rPr>
              <a:t>RTU - </a:t>
            </a:r>
            <a:r>
              <a:rPr lang="ko-KR" altLang="en-US" sz="1000" smtClean="0">
                <a:latin typeface="나눔고딕 Bold" pitchFamily="50" charset="-127"/>
                <a:ea typeface="나눔고딕 Bold" pitchFamily="50" charset="-127"/>
                <a:cs typeface="Tahoma" panose="020B0604030504040204" pitchFamily="34" charset="0"/>
              </a:rPr>
              <a:t>서울 구로구청</a:t>
            </a:r>
            <a:endParaRPr lang="en-US" altLang="ko-KR" sz="1000" dirty="0" smtClean="0">
              <a:latin typeface="나눔고딕 Bold" pitchFamily="50" charset="-127"/>
              <a:ea typeface="나눔고딕 Bold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2525339"/>
              </p:ext>
            </p:extLst>
          </p:nvPr>
        </p:nvGraphicFramePr>
        <p:xfrm>
          <a:off x="443291" y="1309847"/>
          <a:ext cx="5789492" cy="24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373"/>
                <a:gridCol w="1447373"/>
                <a:gridCol w="1447373"/>
                <a:gridCol w="1447373"/>
              </a:tblGrid>
              <a:tr h="244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대시보드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설비관리</a:t>
                      </a: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이력조회</a:t>
                      </a: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기본정보관리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 userDrawn="1"/>
        </p:nvSpPr>
        <p:spPr bwMode="auto">
          <a:xfrm>
            <a:off x="6742766" y="1318379"/>
            <a:ext cx="8418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v.57901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69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탑_레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6"/>
          <p:cNvGraphicFramePr>
            <a:graphicFrameLocks noGrp="1"/>
          </p:cNvGraphicFramePr>
          <p:nvPr/>
        </p:nvGraphicFramePr>
        <p:xfrm>
          <a:off x="273050" y="764705"/>
          <a:ext cx="9359900" cy="5832946"/>
        </p:xfrm>
        <a:graphic>
          <a:graphicData uri="http://schemas.openxmlformats.org/drawingml/2006/table">
            <a:tbl>
              <a:tblPr/>
              <a:tblGrid>
                <a:gridCol w="7560350"/>
                <a:gridCol w="1799550"/>
              </a:tblGrid>
              <a:tr h="25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레이아웃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52502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 및 체크사항</a:t>
                      </a: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50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0"/>
          <p:cNvGraphicFramePr>
            <a:graphicFrameLocks noGrp="1"/>
          </p:cNvGraphicFramePr>
          <p:nvPr/>
        </p:nvGraphicFramePr>
        <p:xfrm>
          <a:off x="273050" y="404813"/>
          <a:ext cx="9359899" cy="274261"/>
        </p:xfrm>
        <a:graphic>
          <a:graphicData uri="http://schemas.openxmlformats.org/drawingml/2006/table">
            <a:tbl>
              <a:tblPr/>
              <a:tblGrid>
                <a:gridCol w="719347"/>
                <a:gridCol w="2376152"/>
                <a:gridCol w="864055"/>
                <a:gridCol w="3672235"/>
                <a:gridCol w="648042"/>
                <a:gridCol w="1080068"/>
              </a:tblGrid>
              <a:tr h="274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기본설명</a:t>
                      </a: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Menu ID</a:t>
                      </a:r>
                      <a:endParaRPr kumimoji="1" lang="ko-KR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6664545" y="1052736"/>
            <a:ext cx="1107996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sz="80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데시보드</a:t>
            </a:r>
            <a:r>
              <a:rPr lang="en-US" altLang="ko-KR" sz="80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|</a:t>
            </a:r>
            <a:r>
              <a:rPr lang="en-US" altLang="ko-KR" sz="800" baseline="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800" baseline="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로그아웃</a:t>
            </a:r>
            <a:endParaRPr lang="ko-KR" altLang="en-US" sz="800" dirty="0" smtClean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371853" y="1274922"/>
            <a:ext cx="7377113" cy="328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92450" y="404580"/>
            <a:ext cx="2376330" cy="288040"/>
          </a:xfrm>
          <a:prstGeom prst="rect">
            <a:avLst/>
          </a:prstGeom>
        </p:spPr>
        <p:txBody>
          <a:bodyPr anchor="ctr"/>
          <a:lstStyle>
            <a:lvl1pPr algn="l">
              <a:defRPr sz="900" b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4232900" y="404581"/>
            <a:ext cx="3672510" cy="288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8553500" y="404580"/>
            <a:ext cx="1080150" cy="288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4528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8" name="TextBox 13"/>
          <p:cNvSpPr txBox="1">
            <a:spLocks noChangeArrowheads="1"/>
          </p:cNvSpPr>
          <p:nvPr userDrawn="1"/>
        </p:nvSpPr>
        <p:spPr bwMode="auto">
          <a:xfrm>
            <a:off x="319960" y="1061009"/>
            <a:ext cx="2541587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나눔고딕 Bold" pitchFamily="50" charset="-127"/>
                <a:ea typeface="나눔고딕 Bold" pitchFamily="50" charset="-127"/>
                <a:cs typeface="Tahoma" panose="020B0604030504040204" pitchFamily="34" charset="0"/>
              </a:rPr>
              <a:t>RTU - </a:t>
            </a:r>
            <a:r>
              <a:rPr lang="ko-KR" altLang="en-US" sz="1000" smtClean="0">
                <a:latin typeface="나눔고딕 Bold" pitchFamily="50" charset="-127"/>
                <a:ea typeface="나눔고딕 Bold" pitchFamily="50" charset="-127"/>
                <a:cs typeface="Tahoma" panose="020B0604030504040204" pitchFamily="34" charset="0"/>
              </a:rPr>
              <a:t>서울 구로구청</a:t>
            </a:r>
            <a:endParaRPr lang="en-US" altLang="ko-KR" sz="1000" dirty="0" smtClean="0">
              <a:latin typeface="나눔고딕 Bold" pitchFamily="50" charset="-127"/>
              <a:ea typeface="나눔고딕 Bold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30918141"/>
              </p:ext>
            </p:extLst>
          </p:nvPr>
        </p:nvGraphicFramePr>
        <p:xfrm>
          <a:off x="443291" y="1309847"/>
          <a:ext cx="5789492" cy="24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373"/>
                <a:gridCol w="1447373"/>
                <a:gridCol w="1447373"/>
                <a:gridCol w="1447373"/>
              </a:tblGrid>
              <a:tr h="244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대시보드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설비관리</a:t>
                      </a: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이력조회</a:t>
                      </a: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기본정보관리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 userDrawn="1"/>
        </p:nvSpPr>
        <p:spPr bwMode="auto">
          <a:xfrm>
            <a:off x="6742766" y="1318379"/>
            <a:ext cx="8418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v.57901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8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35539335"/>
              </p:ext>
            </p:extLst>
          </p:nvPr>
        </p:nvGraphicFramePr>
        <p:xfrm>
          <a:off x="273050" y="764705"/>
          <a:ext cx="9359900" cy="5832946"/>
        </p:xfrm>
        <a:graphic>
          <a:graphicData uri="http://schemas.openxmlformats.org/drawingml/2006/table">
            <a:tbl>
              <a:tblPr/>
              <a:tblGrid>
                <a:gridCol w="7560350"/>
                <a:gridCol w="1799550"/>
              </a:tblGrid>
              <a:tr h="25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레이아웃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52502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 및 체크사항</a:t>
                      </a: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50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33398274"/>
              </p:ext>
            </p:extLst>
          </p:nvPr>
        </p:nvGraphicFramePr>
        <p:xfrm>
          <a:off x="273050" y="404813"/>
          <a:ext cx="9359899" cy="274261"/>
        </p:xfrm>
        <a:graphic>
          <a:graphicData uri="http://schemas.openxmlformats.org/drawingml/2006/table">
            <a:tbl>
              <a:tblPr/>
              <a:tblGrid>
                <a:gridCol w="719347"/>
                <a:gridCol w="2376152"/>
                <a:gridCol w="864055"/>
                <a:gridCol w="3672235"/>
                <a:gridCol w="648042"/>
                <a:gridCol w="1080068"/>
              </a:tblGrid>
              <a:tr h="274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기본설명</a:t>
                      </a: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Menu ID</a:t>
                      </a:r>
                      <a:endParaRPr kumimoji="1" lang="ko-KR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제목 3"/>
          <p:cNvSpPr>
            <a:spLocks noGrp="1"/>
          </p:cNvSpPr>
          <p:nvPr>
            <p:ph type="title"/>
          </p:nvPr>
        </p:nvSpPr>
        <p:spPr>
          <a:xfrm>
            <a:off x="992450" y="404580"/>
            <a:ext cx="2376330" cy="288040"/>
          </a:xfrm>
          <a:prstGeom prst="rect">
            <a:avLst/>
          </a:prstGeom>
        </p:spPr>
        <p:txBody>
          <a:bodyPr anchor="ctr"/>
          <a:lstStyle>
            <a:lvl1pPr algn="l">
              <a:defRPr sz="900" b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내용 개체 틀 5"/>
          <p:cNvSpPr>
            <a:spLocks noGrp="1"/>
          </p:cNvSpPr>
          <p:nvPr>
            <p:ph sz="quarter" idx="10"/>
          </p:nvPr>
        </p:nvSpPr>
        <p:spPr>
          <a:xfrm>
            <a:off x="4232900" y="404581"/>
            <a:ext cx="3672510" cy="288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8553500" y="404580"/>
            <a:ext cx="1080150" cy="288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7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4528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011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5"/>
          <p:cNvSpPr txBox="1">
            <a:spLocks noChangeArrowheads="1"/>
          </p:cNvSpPr>
          <p:nvPr/>
        </p:nvSpPr>
        <p:spPr bwMode="auto">
          <a:xfrm>
            <a:off x="200025" y="69850"/>
            <a:ext cx="5106988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100" b="1" smtClean="0">
                <a:latin typeface="+mn-ea"/>
                <a:ea typeface="+mn-ea"/>
              </a:rPr>
              <a:t>『GNSS RTU</a:t>
            </a:r>
            <a:r>
              <a:rPr lang="ko-KR" altLang="en-US" sz="1100" b="1" smtClean="0"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latin typeface="+mn-ea"/>
                <a:ea typeface="+mn-ea"/>
              </a:rPr>
              <a:t>』</a:t>
            </a:r>
            <a:r>
              <a:rPr lang="ko-KR" altLang="en-US" sz="1100" b="1" dirty="0" smtClean="0">
                <a:latin typeface="+mn-ea"/>
                <a:ea typeface="+mn-ea"/>
              </a:rPr>
              <a:t>사업</a:t>
            </a:r>
          </a:p>
        </p:txBody>
      </p:sp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7761288" y="69850"/>
            <a:ext cx="1914525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100" b="1" smtClean="0">
                <a:latin typeface="+mn-ea"/>
                <a:ea typeface="+mn-ea"/>
              </a:rPr>
              <a:t>웹페이지 화면 </a:t>
            </a:r>
            <a:r>
              <a:rPr lang="ko-KR" altLang="en-US" sz="1100" b="1" dirty="0" smtClean="0">
                <a:latin typeface="+mn-ea"/>
                <a:ea typeface="+mn-ea"/>
              </a:rPr>
              <a:t>설계서</a:t>
            </a:r>
          </a:p>
        </p:txBody>
      </p:sp>
      <p:cxnSp>
        <p:nvCxnSpPr>
          <p:cNvPr id="1028" name="직선 연결선 19"/>
          <p:cNvCxnSpPr>
            <a:cxnSpLocks noChangeShapeType="1"/>
          </p:cNvCxnSpPr>
          <p:nvPr/>
        </p:nvCxnSpPr>
        <p:spPr bwMode="auto">
          <a:xfrm>
            <a:off x="273050" y="331788"/>
            <a:ext cx="9359900" cy="0"/>
          </a:xfrm>
          <a:prstGeom prst="line">
            <a:avLst/>
          </a:prstGeom>
          <a:noFill/>
          <a:ln w="28575" cmpd="dbl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" name="Rectangle 5"/>
          <p:cNvSpPr>
            <a:spLocks noChangeArrowheads="1"/>
          </p:cNvSpPr>
          <p:nvPr userDrawn="1"/>
        </p:nvSpPr>
        <p:spPr bwMode="ltGray">
          <a:xfrm>
            <a:off x="4816475" y="6634163"/>
            <a:ext cx="6604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81" tIns="54081" rIns="54081" bIns="54081" anchor="ctr"/>
          <a:lstStyle>
            <a:lvl1pPr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fld id="{23EA91AF-AE90-487A-AF7C-81E0765D63A6}" type="slidenum">
              <a:rPr kumimoji="0" lang="ko-KR" altLang="en-GB" sz="1100" b="1" smtClean="0"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GB" altLang="ko-KR" sz="1100" b="1" smtClean="0">
              <a:latin typeface="Arial" panose="020B0604020202020204" pitchFamily="34" charset="0"/>
            </a:endParaRPr>
          </a:p>
        </p:txBody>
      </p:sp>
      <p:pic>
        <p:nvPicPr>
          <p:cNvPr id="1031" name="그림 12"/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6610350"/>
            <a:ext cx="146526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62" r:id="rId1"/>
    <p:sldLayoutId id="2147486063" r:id="rId2"/>
    <p:sldLayoutId id="2147486064" r:id="rId3"/>
    <p:sldLayoutId id="2147486068" r:id="rId4"/>
    <p:sldLayoutId id="2147486065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기본정보관리 </a:t>
            </a:r>
            <a:r>
              <a:rPr lang="en-US" altLang="ko-KR"/>
              <a:t>&gt; </a:t>
            </a:r>
            <a:r>
              <a:rPr lang="ko-KR" altLang="en-US" smtClean="0"/>
              <a:t>사용자관리 </a:t>
            </a:r>
            <a:r>
              <a:rPr lang="en-US" altLang="ko-KR" smtClean="0"/>
              <a:t>: </a:t>
            </a:r>
            <a:r>
              <a:rPr lang="ko-KR" altLang="en-US" smtClean="0"/>
              <a:t>관리국소선택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759" name="텍스트 개체 틀 5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5536343"/>
          </a:xfrm>
          <a:solidFill>
            <a:schemeClr val="bg1"/>
          </a:solidFill>
        </p:spPr>
        <p:txBody>
          <a:bodyPr/>
          <a:lstStyle/>
          <a:p>
            <a:endParaRPr lang="en-US" altLang="ko-KR" sz="800" smtClean="0"/>
          </a:p>
          <a:p>
            <a:r>
              <a:rPr lang="en-US" altLang="ko-KR" sz="800" smtClean="0"/>
              <a:t>0.  /home/fms/log </a:t>
            </a:r>
            <a:r>
              <a:rPr lang="ko-KR" altLang="en-US" sz="800" smtClean="0"/>
              <a:t>디렉토리에 있는 모든 </a:t>
            </a:r>
            <a:r>
              <a:rPr lang="en-US" altLang="ko-KR" sz="800" smtClean="0"/>
              <a:t>log </a:t>
            </a:r>
            <a:r>
              <a:rPr lang="ko-KR" altLang="en-US" sz="800" smtClean="0"/>
              <a:t>파일을 읽어 온다</a:t>
            </a:r>
            <a:r>
              <a:rPr lang="en-US" altLang="ko-KR" sz="800" smtClean="0"/>
              <a:t>.</a:t>
            </a:r>
          </a:p>
          <a:p>
            <a:endParaRPr lang="en-US" altLang="ko-KR" sz="800"/>
          </a:p>
          <a:p>
            <a:r>
              <a:rPr lang="en-US" altLang="ko-KR" sz="800" smtClean="0"/>
              <a:t>1. </a:t>
            </a:r>
            <a:r>
              <a:rPr lang="ko-KR" altLang="en-US" sz="800" smtClean="0"/>
              <a:t>다운로드 버튼 클릭 시 해당 파일을 다운로드 받는다</a:t>
            </a:r>
            <a:r>
              <a:rPr lang="en-US" altLang="ko-KR" sz="800" smtClean="0"/>
              <a:t>.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4801498" y="1296446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graphicFrame>
        <p:nvGraphicFramePr>
          <p:cNvPr id="30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463116"/>
              </p:ext>
            </p:extLst>
          </p:nvPr>
        </p:nvGraphicFramePr>
        <p:xfrm>
          <a:off x="416496" y="1764308"/>
          <a:ext cx="1377950" cy="244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/>
              </a:tblGrid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사용자 관리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539673"/>
              </p:ext>
            </p:extLst>
          </p:nvPr>
        </p:nvGraphicFramePr>
        <p:xfrm>
          <a:off x="415111" y="2024844"/>
          <a:ext cx="1377950" cy="244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/>
              </a:tblGrid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시스템 관리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191348"/>
              </p:ext>
            </p:extLst>
          </p:nvPr>
        </p:nvGraphicFramePr>
        <p:xfrm>
          <a:off x="404741" y="2312876"/>
          <a:ext cx="1377950" cy="244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/>
              </a:tblGrid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시스템 로그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0" name="직사각형 89"/>
          <p:cNvSpPr/>
          <p:nvPr/>
        </p:nvSpPr>
        <p:spPr bwMode="auto">
          <a:xfrm>
            <a:off x="370122" y="2292780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38448"/>
              </p:ext>
            </p:extLst>
          </p:nvPr>
        </p:nvGraphicFramePr>
        <p:xfrm>
          <a:off x="1974035" y="1998332"/>
          <a:ext cx="3807057" cy="2227851"/>
        </p:xfrm>
        <a:graphic>
          <a:graphicData uri="http://schemas.openxmlformats.org/drawingml/2006/table">
            <a:tbl>
              <a:tblPr/>
              <a:tblGrid>
                <a:gridCol w="710713"/>
                <a:gridCol w="2124236"/>
                <a:gridCol w="972108"/>
              </a:tblGrid>
              <a:tr h="24015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순번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파일 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다운로드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31772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2017_04_15.log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9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2017_04_16.log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9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2017_04_17.log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2017_04_18.log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9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2017_04_19.log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45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2017_04_20.log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9" name="TextBox 118"/>
          <p:cNvSpPr txBox="1"/>
          <p:nvPr/>
        </p:nvSpPr>
        <p:spPr bwMode="auto">
          <a:xfrm>
            <a:off x="1884631" y="1788245"/>
            <a:ext cx="119616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시스템 로그 리스트 </a:t>
            </a:r>
            <a:endParaRPr lang="ko-KR" altLang="en-US" sz="9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0" name="모서리가 둥근 직사각형 119"/>
          <p:cNvSpPr/>
          <p:nvPr/>
        </p:nvSpPr>
        <p:spPr bwMode="auto">
          <a:xfrm>
            <a:off x="4916996" y="2268922"/>
            <a:ext cx="742602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다운로드</a:t>
            </a:r>
            <a:endParaRPr lang="ko-KR" altLang="en-US" sz="900" dirty="0"/>
          </a:p>
        </p:txBody>
      </p:sp>
      <p:sp>
        <p:nvSpPr>
          <p:cNvPr id="121" name="모서리가 둥근 직사각형 120"/>
          <p:cNvSpPr/>
          <p:nvPr/>
        </p:nvSpPr>
        <p:spPr bwMode="auto">
          <a:xfrm>
            <a:off x="4916884" y="2600908"/>
            <a:ext cx="742602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다운로드</a:t>
            </a:r>
            <a:endParaRPr lang="ko-KR" altLang="en-US" sz="900" dirty="0"/>
          </a:p>
        </p:txBody>
      </p:sp>
      <p:sp>
        <p:nvSpPr>
          <p:cNvPr id="122" name="모서리가 둥근 직사각형 121"/>
          <p:cNvSpPr/>
          <p:nvPr/>
        </p:nvSpPr>
        <p:spPr bwMode="auto">
          <a:xfrm>
            <a:off x="4916996" y="2924944"/>
            <a:ext cx="742602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다운로드</a:t>
            </a:r>
            <a:endParaRPr lang="ko-KR" altLang="en-US" sz="900" dirty="0"/>
          </a:p>
        </p:txBody>
      </p:sp>
      <p:sp>
        <p:nvSpPr>
          <p:cNvPr id="123" name="모서리가 둥근 직사각형 122"/>
          <p:cNvSpPr/>
          <p:nvPr/>
        </p:nvSpPr>
        <p:spPr bwMode="auto">
          <a:xfrm>
            <a:off x="4916996" y="3248980"/>
            <a:ext cx="742602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다운로드</a:t>
            </a:r>
            <a:endParaRPr lang="ko-KR" altLang="en-US" sz="900" dirty="0"/>
          </a:p>
        </p:txBody>
      </p:sp>
      <p:sp>
        <p:nvSpPr>
          <p:cNvPr id="124" name="모서리가 둥근 직사각형 123"/>
          <p:cNvSpPr/>
          <p:nvPr/>
        </p:nvSpPr>
        <p:spPr bwMode="auto">
          <a:xfrm>
            <a:off x="4916996" y="3573016"/>
            <a:ext cx="742602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다운로드</a:t>
            </a:r>
            <a:endParaRPr lang="ko-KR" altLang="en-US" sz="900" dirty="0"/>
          </a:p>
        </p:txBody>
      </p:sp>
      <p:sp>
        <p:nvSpPr>
          <p:cNvPr id="125" name="모서리가 둥근 직사각형 124"/>
          <p:cNvSpPr/>
          <p:nvPr/>
        </p:nvSpPr>
        <p:spPr bwMode="auto">
          <a:xfrm>
            <a:off x="4916884" y="3933056"/>
            <a:ext cx="742602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다운로드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63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Tahoma"/>
        <a:ea typeface="돋움"/>
        <a:cs typeface=""/>
      </a:majorFont>
      <a:minorFont>
        <a:latin typeface="Tahoma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 cap="flat" cmpd="sng" algn="ctr">
          <a:solidFill>
            <a:schemeClr val="bg1">
              <a:lumMod val="85000"/>
            </a:schemeClr>
          </a:solidFill>
          <a:prstDash val="solid"/>
          <a:round/>
          <a:headEnd type="none" w="med" len="med"/>
          <a:tailEnd type="triangle" w="med" len="med"/>
        </a:ln>
        <a:effectLst/>
      </a:spPr>
      <a:bodyPr anchor="ctr"/>
      <a:lstStyle>
        <a:defPPr algn="ctr">
          <a:defRPr sz="900" dirty="0" smtClean="0"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 rtlCol="0">
        <a:spAutoFit/>
      </a:bodyPr>
      <a:lstStyle>
        <a:defPPr eaLnBrk="1" hangingPunct="1">
          <a:defRPr sz="900" dirty="0" smtClean="0">
            <a:solidFill>
              <a:srgbClr val="404040"/>
            </a:solidFill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87479</TotalTime>
  <Words>60</Words>
  <Application>Microsoft Office PowerPoint</Application>
  <PresentationFormat>A4 용지(210x297mm)</PresentationFormat>
  <Paragraphs>31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굴림</vt:lpstr>
      <vt:lpstr>나눔고딕 Bold</vt:lpstr>
      <vt:lpstr>돋움</vt:lpstr>
      <vt:lpstr>맑은 고딕</vt:lpstr>
      <vt:lpstr>바탕체</vt:lpstr>
      <vt:lpstr>Arial</vt:lpstr>
      <vt:lpstr>Tahoma</vt:lpstr>
      <vt:lpstr>Wingdings</vt:lpstr>
      <vt:lpstr>디자인 사용자 지정</vt:lpstr>
      <vt:lpstr>기본정보관리 &gt; 사용자관리 : 관리국소선택</vt:lpstr>
    </vt:vector>
  </TitlesOfParts>
  <Company>삼성SDS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jtkim</dc:creator>
  <cp:lastModifiedBy>황종철</cp:lastModifiedBy>
  <cp:revision>2828</cp:revision>
  <cp:lastPrinted>2017-04-03T01:21:53Z</cp:lastPrinted>
  <dcterms:created xsi:type="dcterms:W3CDTF">2005-03-25T01:29:40Z</dcterms:created>
  <dcterms:modified xsi:type="dcterms:W3CDTF">2017-04-24T06:36:39Z</dcterms:modified>
</cp:coreProperties>
</file>