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3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4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8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4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2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317D2-6CC2-4879-8298-1EA06FF3964A}" type="datetimeFigureOut">
              <a:rPr lang="ko-KR" altLang="en-US" smtClean="0"/>
              <a:t>2016-09-06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DC2E2-F642-4D60-A966-78FFFA33F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8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3" y="1200410"/>
            <a:ext cx="6162675" cy="5172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21382" y="1396538"/>
            <a:ext cx="922713" cy="507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7236" y="4112029"/>
            <a:ext cx="2493819" cy="25566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19636" y="1200410"/>
            <a:ext cx="438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mtClean="0"/>
              <a:t>Start </a:t>
            </a:r>
            <a:r>
              <a:rPr lang="ko-KR" altLang="en-US" smtClean="0"/>
              <a:t>버튼을 클릭하여</a:t>
            </a:r>
            <a:endParaRPr lang="en-US" altLang="ko-KR" smtClean="0"/>
          </a:p>
          <a:p>
            <a:r>
              <a:rPr lang="ko-KR" altLang="en-US" smtClean="0"/>
              <a:t>전파감시 시스템에서</a:t>
            </a:r>
            <a:endParaRPr lang="en-US" altLang="ko-KR" smtClean="0"/>
          </a:p>
          <a:p>
            <a:r>
              <a:rPr lang="en-US" altLang="ko-KR" smtClean="0"/>
              <a:t>FMS_RTU </a:t>
            </a:r>
            <a:r>
              <a:rPr lang="ko-KR" altLang="en-US" smtClean="0"/>
              <a:t>와 통신할수 있는 상주데몬을 실행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19635" y="3767258"/>
            <a:ext cx="4387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2) RTU </a:t>
            </a:r>
            <a:r>
              <a:rPr lang="ko-KR" altLang="en-US" smtClean="0"/>
              <a:t>에 송신하는 프로토콜 테스트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또</a:t>
            </a:r>
            <a:r>
              <a:rPr lang="ko-KR" altLang="en-US"/>
              <a:t>한</a:t>
            </a:r>
            <a:r>
              <a:rPr lang="en-US" altLang="ko-KR" smtClean="0"/>
              <a:t>, RTU</a:t>
            </a:r>
            <a:r>
              <a:rPr lang="ko-KR" altLang="en-US" smtClean="0"/>
              <a:t>에서 직접 프로토콜로 전송하면 대응되는 반응을 하도록 구현</a:t>
            </a:r>
            <a:endParaRPr lang="en-US" altLang="ko-KR" smtClean="0"/>
          </a:p>
          <a:p>
            <a:r>
              <a:rPr lang="en-US" altLang="ko-KR" smtClean="0"/>
              <a:t>(</a:t>
            </a:r>
            <a:r>
              <a:rPr lang="ko-KR" altLang="en-US" smtClean="0"/>
              <a:t>프로토콜 테스트 용</a:t>
            </a:r>
            <a:r>
              <a:rPr lang="en-US" altLang="ko-KR" smtClean="0"/>
              <a:t>)</a:t>
            </a:r>
            <a:endParaRPr lang="ko-KR" altLang="en-US"/>
          </a:p>
        </p:txBody>
      </p:sp>
      <p:cxnSp>
        <p:nvCxnSpPr>
          <p:cNvPr id="11" name="직선 연결선 10"/>
          <p:cNvCxnSpPr>
            <a:endCxn id="5" idx="3"/>
          </p:cNvCxnSpPr>
          <p:nvPr/>
        </p:nvCxnSpPr>
        <p:spPr>
          <a:xfrm flipH="1">
            <a:off x="5744095" y="1396538"/>
            <a:ext cx="1395614" cy="25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9" idx="1"/>
            <a:endCxn id="6" idx="3"/>
          </p:cNvCxnSpPr>
          <p:nvPr/>
        </p:nvCxnSpPr>
        <p:spPr>
          <a:xfrm flipH="1">
            <a:off x="3011055" y="4644421"/>
            <a:ext cx="4008580" cy="74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17074" y="277421"/>
            <a:ext cx="3054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</a:rPr>
              <a:t>(</a:t>
            </a:r>
            <a:r>
              <a:rPr lang="ko-KR" altLang="en-US" sz="2400" smtClean="0">
                <a:solidFill>
                  <a:srgbClr val="FF0000"/>
                </a:solidFill>
              </a:rPr>
              <a:t>프로토콜 테스트 용</a:t>
            </a:r>
            <a:r>
              <a:rPr lang="en-US" altLang="ko-KR" sz="2400" smtClean="0">
                <a:solidFill>
                  <a:srgbClr val="FF0000"/>
                </a:solidFill>
              </a:rPr>
              <a:t>)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5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ykhong</dc:creator>
  <cp:lastModifiedBy>ykhong</cp:lastModifiedBy>
  <cp:revision>1</cp:revision>
  <dcterms:created xsi:type="dcterms:W3CDTF">2016-09-06T12:34:10Z</dcterms:created>
  <dcterms:modified xsi:type="dcterms:W3CDTF">2016-09-06T12:38:56Z</dcterms:modified>
</cp:coreProperties>
</file>