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3954" y="1553283"/>
            <a:ext cx="7198196" cy="7198196"/>
            <a:chOff x="3563954" y="1553283"/>
            <a:chExt cx="7198196" cy="71981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954" y="1553283"/>
              <a:ext cx="7198196" cy="71981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0369" y="3624590"/>
            <a:ext cx="10724100" cy="15440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3621" y="4708030"/>
            <a:ext cx="7194581" cy="12194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2265301" y="4089637"/>
            <a:ext cx="6390243" cy="58303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76895" y="555111"/>
            <a:ext cx="3082857" cy="4867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580771"/>
            <a:ext cx="12951976" cy="6237737"/>
            <a:chOff x="820918" y="3580771"/>
            <a:chExt cx="12951976" cy="62377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13516" y="485894"/>
              <a:ext cx="25903952" cy="1247547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580771"/>
              <a:ext cx="12951976" cy="62377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785023"/>
            <a:ext cx="12086216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9783" y="3881373"/>
            <a:ext cx="12476242" cy="57408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580771"/>
            <a:ext cx="12951976" cy="6237737"/>
            <a:chOff x="820918" y="3580771"/>
            <a:chExt cx="12951976" cy="62377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13516" y="485894"/>
              <a:ext cx="25903952" cy="1247547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580771"/>
              <a:ext cx="12951976" cy="62377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785023"/>
            <a:ext cx="11231127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3878" y="3881373"/>
            <a:ext cx="12317008" cy="45065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029600"/>
            <a:ext cx="12951976" cy="6788908"/>
            <a:chOff x="820918" y="3029600"/>
            <a:chExt cx="12951976" cy="67889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09844" y="-338743"/>
              <a:ext cx="25903952" cy="1357781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029600"/>
              <a:ext cx="12951976" cy="67889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51689"/>
            <a:ext cx="11231127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3878" y="3033754"/>
            <a:ext cx="12378340" cy="69750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029600"/>
            <a:ext cx="12951976" cy="6788908"/>
            <a:chOff x="820918" y="3029600"/>
            <a:chExt cx="12951976" cy="67889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09844" y="-338743"/>
              <a:ext cx="25903952" cy="1357781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029600"/>
              <a:ext cx="12951976" cy="67889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51689"/>
            <a:ext cx="11231127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3878" y="3328992"/>
            <a:ext cx="12430910" cy="57408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029600"/>
            <a:ext cx="12951976" cy="6788908"/>
            <a:chOff x="820918" y="3029600"/>
            <a:chExt cx="12951976" cy="67889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09844" y="-338743"/>
              <a:ext cx="25903952" cy="1357781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029600"/>
              <a:ext cx="12951976" cy="67889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51689"/>
            <a:ext cx="11231127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3878" y="3328992"/>
            <a:ext cx="12574144" cy="57408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029600"/>
            <a:ext cx="12951976" cy="6788908"/>
            <a:chOff x="820918" y="3029600"/>
            <a:chExt cx="12951976" cy="67889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09844" y="-338743"/>
              <a:ext cx="25903952" cy="1357781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029600"/>
              <a:ext cx="12951976" cy="67889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51689"/>
            <a:ext cx="11231127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1496" y="3336611"/>
            <a:ext cx="12578077" cy="60450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172" y="4726442"/>
            <a:ext cx="9326337" cy="28218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31254" cy="7021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245" y="2755756"/>
            <a:ext cx="16672788" cy="29503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2079553" cy="2472527"/>
            <a:chOff x="1429604" y="6530566"/>
            <a:chExt cx="12079553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577230" y="5313322"/>
              <a:ext cx="24159106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2079553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09087" y="6920573"/>
            <a:ext cx="7649436" cy="12355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61734" cy="60950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407008"/>
            <a:ext cx="12951976" cy="6411500"/>
            <a:chOff x="820918" y="3407008"/>
            <a:chExt cx="12951976" cy="64115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12358" y="225917"/>
              <a:ext cx="25903952" cy="1282300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407008"/>
              <a:ext cx="12951976" cy="64115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5030" y="3723630"/>
            <a:ext cx="12219868" cy="57408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127156" cy="16844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407008"/>
            <a:ext cx="12951976" cy="6411500"/>
            <a:chOff x="820918" y="3407008"/>
            <a:chExt cx="12951976" cy="64115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12358" y="225917"/>
              <a:ext cx="25903952" cy="1282300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407008"/>
              <a:ext cx="12951976" cy="64115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9125" y="3723630"/>
            <a:ext cx="12424434" cy="45065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127156" cy="16844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407008"/>
            <a:ext cx="12951976" cy="6411500"/>
            <a:chOff x="820918" y="3407008"/>
            <a:chExt cx="12951976" cy="64115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12358" y="225917"/>
              <a:ext cx="25903952" cy="1282300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407008"/>
              <a:ext cx="12951976" cy="64115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9125" y="3723630"/>
            <a:ext cx="5205958" cy="13028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127156" cy="16844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96267" y="4356289"/>
            <a:ext cx="8912855" cy="5045495"/>
            <a:chOff x="1196267" y="4356289"/>
            <a:chExt cx="8912855" cy="50454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6267" y="4356289"/>
              <a:ext cx="8912855" cy="50454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407008"/>
            <a:ext cx="12951976" cy="6411500"/>
            <a:chOff x="820918" y="3407008"/>
            <a:chExt cx="12951976" cy="64115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12358" y="225917"/>
              <a:ext cx="25903952" cy="1282300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407008"/>
              <a:ext cx="12951976" cy="64115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6268" y="3523630"/>
            <a:ext cx="12204630" cy="63579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127156" cy="16844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580771"/>
            <a:ext cx="12951976" cy="6237737"/>
            <a:chOff x="820918" y="3580771"/>
            <a:chExt cx="12951976" cy="62377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13516" y="485894"/>
              <a:ext cx="25903952" cy="1247547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580771"/>
              <a:ext cx="12951976" cy="62377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785023"/>
            <a:ext cx="10251597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9125" y="3994582"/>
            <a:ext cx="12274723" cy="51236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580771"/>
            <a:ext cx="12951976" cy="6237737"/>
            <a:chOff x="820918" y="3580771"/>
            <a:chExt cx="12951976" cy="62377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13516" y="485894"/>
              <a:ext cx="25903952" cy="1247547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580771"/>
              <a:ext cx="12951976" cy="62377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785023"/>
            <a:ext cx="10251597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9125" y="3994582"/>
            <a:ext cx="12182535" cy="38894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580771"/>
            <a:ext cx="12951976" cy="6237737"/>
            <a:chOff x="820918" y="3580771"/>
            <a:chExt cx="12951976" cy="62377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13516" y="485894"/>
              <a:ext cx="25903952" cy="1247547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580771"/>
              <a:ext cx="12951976" cy="62377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785023"/>
            <a:ext cx="11961774" cy="1684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9125" y="3994582"/>
            <a:ext cx="12027873" cy="38894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2021-10-26T09:04:12Z</dcterms:created>
  <dcterms:modified xsi:type="dcterms:W3CDTF">2021-10-26T09:04:12Z</dcterms:modified>
</cp:coreProperties>
</file>