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343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63954" y="1553283"/>
            <a:ext cx="7198196" cy="7198196"/>
            <a:chOff x="3563954" y="1553283"/>
            <a:chExt cx="7198196" cy="719819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3954" y="1553283"/>
              <a:ext cx="7198196" cy="719819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0369" y="3624590"/>
            <a:ext cx="10724100" cy="154408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3621" y="4708032"/>
            <a:ext cx="3653162" cy="12194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265301" y="4089637"/>
            <a:ext cx="6390243" cy="5830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76895" y="555111"/>
            <a:ext cx="3082857" cy="486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4" y="3485535"/>
            <a:ext cx="5419288" cy="14209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679143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80431" y="5033444"/>
            <a:ext cx="13104717" cy="3927744"/>
            <a:chOff x="2380431" y="5033444"/>
            <a:chExt cx="13104717" cy="392774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0431" y="5033444"/>
              <a:ext cx="13104717" cy="3927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4" y="3485535"/>
            <a:ext cx="8044743" cy="14209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679143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240006" y="5155251"/>
            <a:ext cx="11805702" cy="3528520"/>
            <a:chOff x="3240006" y="5155251"/>
            <a:chExt cx="11805702" cy="35285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0006" y="5155251"/>
              <a:ext cx="11805702" cy="35285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4" y="3485535"/>
            <a:ext cx="15886063" cy="5740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37604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9001" y="3180773"/>
            <a:ext cx="15837302" cy="68569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37604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933" y="3197028"/>
            <a:ext cx="16265100" cy="63579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37604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935" y="3197030"/>
            <a:ext cx="11757027" cy="2655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9520951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935" y="3197030"/>
            <a:ext cx="16283386" cy="26551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9396510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78414" y="4656851"/>
            <a:ext cx="7985653" cy="2514286"/>
            <a:chOff x="4978414" y="4656851"/>
            <a:chExt cx="7985653" cy="25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414" y="4656851"/>
              <a:ext cx="7985653" cy="25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4172" y="4726442"/>
            <a:ext cx="9326337" cy="282183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85226" y="7038291"/>
            <a:ext cx="3031254" cy="7021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104325" y="6946650"/>
            <a:ext cx="1026665" cy="288802"/>
            <a:chOff x="7104325" y="6946650"/>
            <a:chExt cx="1026665" cy="28880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100000">
              <a:off x="7104325" y="6946650"/>
              <a:ext cx="1026665" cy="288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95238" y="1131429"/>
            <a:ext cx="19276190" cy="106667"/>
            <a:chOff x="-495238" y="1131429"/>
            <a:chExt cx="19276190" cy="1066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495238" y="1131429"/>
              <a:ext cx="19276190" cy="10666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005" y="2894005"/>
            <a:ext cx="16576743" cy="262653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29604" y="6530566"/>
            <a:ext cx="15337519" cy="2472527"/>
            <a:chOff x="1429604" y="6530566"/>
            <a:chExt cx="15337519" cy="247252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6206213" y="5313322"/>
              <a:ext cx="30675038" cy="494505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9604" y="6530566"/>
              <a:ext cx="15337519" cy="247252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0039" y="7177715"/>
            <a:ext cx="10621806" cy="12355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72419" y="7283855"/>
            <a:ext cx="2690117" cy="482975"/>
            <a:chOff x="2172419" y="7283855"/>
            <a:chExt cx="2690117" cy="48297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172419" y="7283855"/>
              <a:ext cx="346533" cy="373189"/>
              <a:chOff x="2172419" y="7283855"/>
              <a:chExt cx="346533" cy="37318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172419" y="7283855"/>
                <a:ext cx="346533" cy="373189"/>
              </a:xfrm>
              <a:prstGeom prst="rect">
                <a:avLst/>
              </a:prstGeom>
            </p:spPr>
          </p:pic>
        </p:grpSp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4025" y="7294461"/>
              <a:ext cx="2261734" cy="60950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9489" y="3407008"/>
            <a:ext cx="16228006" cy="6048961"/>
            <a:chOff x="1049489" y="3407008"/>
            <a:chExt cx="16228006" cy="60489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24217" y="405793"/>
              <a:ext cx="32456012" cy="12097921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9489" y="3407008"/>
              <a:ext cx="16228006" cy="604896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7697" y="3637916"/>
            <a:ext cx="15740543" cy="57408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9824054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5204" y="3283199"/>
            <a:ext cx="16352468" cy="6266704"/>
            <a:chOff x="935204" y="3283199"/>
            <a:chExt cx="16352468" cy="626670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99283" y="173949"/>
              <a:ext cx="32704935" cy="1253340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204" y="3283199"/>
              <a:ext cx="16352468" cy="626670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3411" y="3599821"/>
            <a:ext cx="14980182" cy="45065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699489"/>
            <a:ext cx="9824054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79207" y="6457638"/>
            <a:ext cx="2963063" cy="2804327"/>
            <a:chOff x="13479207" y="6457638"/>
            <a:chExt cx="2963063" cy="280432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79207" y="6457638"/>
              <a:ext cx="2963063" cy="2804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762" y="2745955"/>
            <a:ext cx="16274190" cy="6726973"/>
            <a:chOff x="1005762" y="2745955"/>
            <a:chExt cx="16274190" cy="67269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086519" y="-591658"/>
              <a:ext cx="32548380" cy="1345394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2" y="2745955"/>
              <a:ext cx="16274190" cy="672697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3973" y="2860354"/>
            <a:ext cx="9646225" cy="56227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337584"/>
            <a:ext cx="9272069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376554" y="3401542"/>
            <a:ext cx="5433734" cy="2707901"/>
            <a:chOff x="11376554" y="3401542"/>
            <a:chExt cx="5433734" cy="27079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76554" y="3401542"/>
              <a:ext cx="5433734" cy="270790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94022" y="6485176"/>
            <a:ext cx="5484954" cy="2235465"/>
            <a:chOff x="11294022" y="6485176"/>
            <a:chExt cx="5484954" cy="223546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94022" y="6485176"/>
              <a:ext cx="5484954" cy="22354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12800"/>
            <a:ext cx="16289845" cy="6327513"/>
            <a:chOff x="997934" y="3112800"/>
            <a:chExt cx="16289845" cy="63275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836" y="-26620"/>
              <a:ext cx="32579691" cy="126550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12800"/>
              <a:ext cx="16289845" cy="63275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2697" y="3556640"/>
            <a:ext cx="14306675" cy="50055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9272069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12800"/>
            <a:ext cx="16289845" cy="6327513"/>
            <a:chOff x="997934" y="3112800"/>
            <a:chExt cx="16289845" cy="632751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836" y="-26620"/>
              <a:ext cx="32579691" cy="12655026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12800"/>
              <a:ext cx="16289845" cy="632751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2697" y="3556640"/>
            <a:ext cx="14320389" cy="51236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85203"/>
            <a:ext cx="9272069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2" y="3199821"/>
            <a:ext cx="15873111" cy="635793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679143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7934" y="3109459"/>
            <a:ext cx="16289845" cy="6418787"/>
            <a:chOff x="997934" y="3109459"/>
            <a:chExt cx="16289845" cy="64187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04228" y="-75247"/>
              <a:ext cx="32579691" cy="1283757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7934" y="3109459"/>
              <a:ext cx="16289845" cy="641878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6144" y="3485535"/>
            <a:ext cx="4473026" cy="142091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52381" y="1161905"/>
            <a:ext cx="18590476" cy="106667"/>
            <a:chOff x="-152381" y="1161905"/>
            <a:chExt cx="18590476" cy="10666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-152381" y="1161905"/>
              <a:ext cx="18590476" cy="10666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80956" y="1594727"/>
            <a:ext cx="10679143" cy="168440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589" y="408596"/>
            <a:ext cx="2906749" cy="6073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76190" y="5880365"/>
            <a:ext cx="13824104" cy="2603986"/>
            <a:chOff x="2076190" y="5880365"/>
            <a:chExt cx="13824104" cy="260398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6190" y="5880365"/>
              <a:ext cx="13824104" cy="2603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2021-10-26T10:05:22Z</dcterms:created>
  <dcterms:modified xsi:type="dcterms:W3CDTF">2021-10-26T10:05:22Z</dcterms:modified>
</cp:coreProperties>
</file>