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23686"/>
            <a:ext cx="3413255" cy="1203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5694555" cy="3054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583591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8351" y="3651249"/>
            <a:ext cx="7939720" cy="47821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583591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4507739" cy="35199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013137" y="6177791"/>
            <a:ext cx="2867852" cy="2881980"/>
            <a:chOff x="13013137" y="6177791"/>
            <a:chExt cx="2867852" cy="28819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3137" y="6177791"/>
              <a:ext cx="2867852" cy="2881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8351" y="3613154"/>
            <a:ext cx="14452985" cy="5247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68158" y="3935378"/>
            <a:ext cx="6171429" cy="2468571"/>
            <a:chOff x="10468158" y="3935378"/>
            <a:chExt cx="6171429" cy="246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8158" y="3935378"/>
              <a:ext cx="6171429" cy="246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460773"/>
            <a:ext cx="9153913" cy="75518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0114956" cy="5247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8591" y="5101549"/>
            <a:ext cx="5383302" cy="3714677"/>
            <a:chOff x="11118591" y="5101549"/>
            <a:chExt cx="5383302" cy="3714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591" y="5101549"/>
              <a:ext cx="5383302" cy="3714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8854" y="3379469"/>
            <a:ext cx="16228006" cy="6048961"/>
            <a:chOff x="1028854" y="3379469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44852" y="378254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854" y="3379469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0114956" cy="5247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8591" y="5101549"/>
            <a:ext cx="5383302" cy="3714677"/>
            <a:chOff x="11118591" y="5101549"/>
            <a:chExt cx="5383302" cy="3714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591" y="5101549"/>
              <a:ext cx="5383302" cy="3714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27829" y="5404710"/>
            <a:ext cx="4806771" cy="3315620"/>
            <a:chOff x="11727829" y="5404710"/>
            <a:chExt cx="4806771" cy="33156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27829" y="5404710"/>
              <a:ext cx="4806771" cy="33156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458" y="3451249"/>
            <a:ext cx="12257838" cy="63998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613154"/>
            <a:ext cx="7823811" cy="52478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777" y="3338161"/>
            <a:ext cx="16228006" cy="6048961"/>
            <a:chOff x="973777" y="3338161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99930" y="336946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777" y="3338161"/>
              <a:ext cx="16228006" cy="6048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99489"/>
            <a:ext cx="10376930" cy="168440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06" y="3613154"/>
            <a:ext cx="7823811" cy="5247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894005"/>
            <a:ext cx="15121441" cy="2626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487054" cy="1235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3602" y="3637916"/>
            <a:ext cx="15806065" cy="5740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82405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792" y="3637916"/>
            <a:ext cx="16035011" cy="5740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898607" cy="5123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712326" cy="5123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836894" cy="5123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3393153" cy="5123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506" y="3613154"/>
            <a:ext cx="14537592" cy="59340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11029356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2021-10-26T11:03:05Z</dcterms:created>
  <dcterms:modified xsi:type="dcterms:W3CDTF">2021-10-26T11:03:05Z</dcterms:modified>
</cp:coreProperties>
</file>