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724100" cy="1544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08032"/>
            <a:ext cx="2332558" cy="12194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65301" y="4089637"/>
            <a:ext cx="6390243" cy="5830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82857" cy="486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4359788"/>
            <a:ext cx="16228006" cy="5096180"/>
            <a:chOff x="1049489" y="4359788"/>
            <a:chExt cx="16228006" cy="50961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30564" y="1831299"/>
              <a:ext cx="32456012" cy="1019236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4359788"/>
              <a:ext cx="16228006" cy="50961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4855690"/>
            <a:ext cx="13025823" cy="4206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2174269"/>
            <a:ext cx="11231131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62131"/>
            <a:ext cx="16228006" cy="6493837"/>
            <a:chOff x="1049489" y="2962131"/>
            <a:chExt cx="16228006" cy="6493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53" y="-259811"/>
              <a:ext cx="32456012" cy="1298767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62131"/>
              <a:ext cx="16228006" cy="649383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2050" y="3050951"/>
            <a:ext cx="15997841" cy="65100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42346"/>
            <a:ext cx="11242687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62131"/>
            <a:ext cx="16228006" cy="6493837"/>
            <a:chOff x="1049489" y="2962131"/>
            <a:chExt cx="16228006" cy="6493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53" y="-259811"/>
              <a:ext cx="32456012" cy="1298767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62131"/>
              <a:ext cx="16228006" cy="649383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2050" y="3050951"/>
            <a:ext cx="15997841" cy="65100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42346"/>
            <a:ext cx="11242687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836712"/>
            <a:ext cx="16228006" cy="5619257"/>
            <a:chOff x="1049489" y="3836712"/>
            <a:chExt cx="16228006" cy="5619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7080" y="1048696"/>
              <a:ext cx="32456012" cy="112385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836712"/>
              <a:ext cx="16228006" cy="561925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365" y="4630899"/>
            <a:ext cx="9373999" cy="4206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842346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173" y="3816935"/>
            <a:ext cx="14273793" cy="535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3253747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173" y="3816935"/>
            <a:ext cx="15859533" cy="4206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3253747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5431614" cy="45065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0840475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5748163" cy="38894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1190244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5734449" cy="38894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1369229" cy="5123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530" y="2723850"/>
            <a:ext cx="16151311" cy="30094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6"/>
            <a:ext cx="10334332" cy="12355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555982"/>
            <a:ext cx="15718450" cy="57408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744" y="3559792"/>
            <a:ext cx="14975288" cy="59340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10822253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744" y="3559792"/>
            <a:ext cx="15452788" cy="535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10822253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744" y="3626458"/>
            <a:ext cx="14261349" cy="535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10822253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821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25800"/>
            <a:ext cx="16228006" cy="6530169"/>
            <a:chOff x="1049489" y="2925800"/>
            <a:chExt cx="16228006" cy="6530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011" y="-314169"/>
              <a:ext cx="32456012" cy="130603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25800"/>
              <a:ext cx="16228006" cy="65301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0025" y="3105775"/>
            <a:ext cx="15707021" cy="63579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51870"/>
            <a:ext cx="8844525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682540"/>
            <a:ext cx="16228006" cy="5773429"/>
            <a:chOff x="1049489" y="3682540"/>
            <a:chExt cx="16228006" cy="5773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6053" y="818031"/>
              <a:ext cx="32456012" cy="1154685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682540"/>
              <a:ext cx="16228006" cy="5773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792" y="3895059"/>
            <a:ext cx="13428604" cy="5123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794727"/>
            <a:ext cx="10679145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668430"/>
            <a:ext cx="16228006" cy="5787538"/>
            <a:chOff x="1049489" y="3668430"/>
            <a:chExt cx="16228006" cy="5787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959" y="796921"/>
              <a:ext cx="32456012" cy="1157507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668430"/>
              <a:ext cx="16228006" cy="57875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832822"/>
            <a:ext cx="10679145" cy="16844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2597" y="5566736"/>
            <a:ext cx="15580521" cy="3527978"/>
            <a:chOff x="1352597" y="5566736"/>
            <a:chExt cx="15580521" cy="35279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2597" y="5566736"/>
              <a:ext cx="15580521" cy="352797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8742" y="4300068"/>
            <a:ext cx="8406190" cy="9645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768716"/>
            <a:ext cx="15428610" cy="535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231131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768716"/>
            <a:ext cx="15216704" cy="535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679145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4500882"/>
            <a:ext cx="16228006" cy="4955087"/>
            <a:chOff x="1049489" y="4500882"/>
            <a:chExt cx="16228006" cy="49550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31504" y="2042396"/>
              <a:ext cx="32456012" cy="991017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4500882"/>
              <a:ext cx="16228006" cy="49550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3832" y="5244728"/>
            <a:ext cx="16006730" cy="36301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2185203"/>
            <a:ext cx="11231131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075838"/>
            <a:ext cx="16228006" cy="6380131"/>
            <a:chOff x="1049489" y="3075838"/>
            <a:chExt cx="16228006" cy="6380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011" y="-89689"/>
              <a:ext cx="32456012" cy="127602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075838"/>
              <a:ext cx="16228006" cy="638013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0497" y="3220392"/>
            <a:ext cx="15205327" cy="4206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61394"/>
            <a:ext cx="10679145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3829" y="7360111"/>
            <a:ext cx="15645877" cy="1735440"/>
            <a:chOff x="1303829" y="7360111"/>
            <a:chExt cx="15645877" cy="17354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3829" y="7360111"/>
              <a:ext cx="15645877" cy="1735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2021-10-26T12:17:22Z</dcterms:created>
  <dcterms:modified xsi:type="dcterms:W3CDTF">2021-10-26T12:17:22Z</dcterms:modified>
</cp:coreProperties>
</file>