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724100" cy="1544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23687"/>
            <a:ext cx="2092650" cy="12038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65301" y="4089637"/>
            <a:ext cx="6390243" cy="5830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82857" cy="486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1369229" cy="5123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555982"/>
            <a:ext cx="15718450" cy="57408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744" y="3559792"/>
            <a:ext cx="14975288" cy="59340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10822253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744" y="3559792"/>
            <a:ext cx="15452788" cy="535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10822253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315697"/>
            <a:ext cx="16228006" cy="6140272"/>
            <a:chOff x="1049489" y="3315697"/>
            <a:chExt cx="16228006" cy="614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3609" y="269177"/>
              <a:ext cx="32456012" cy="1228054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315697"/>
              <a:ext cx="16228006" cy="614027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6744" y="3626458"/>
            <a:ext cx="14261349" cy="535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10822253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821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530" y="2723856"/>
            <a:ext cx="16151311" cy="30258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5"/>
            <a:ext cx="10549813" cy="12355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2962131"/>
            <a:ext cx="16228006" cy="6493837"/>
            <a:chOff x="1049489" y="2962131"/>
            <a:chExt cx="16228006" cy="6493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253" y="-259811"/>
              <a:ext cx="32456012" cy="1298767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2962131"/>
              <a:ext cx="16228006" cy="649383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2050" y="3050951"/>
            <a:ext cx="15997841" cy="65100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42346"/>
            <a:ext cx="11242687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173" y="3816935"/>
            <a:ext cx="14273793" cy="535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3253747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836712"/>
            <a:ext cx="16228006" cy="5619257"/>
            <a:chOff x="1049489" y="3836712"/>
            <a:chExt cx="16228006" cy="56192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7080" y="1048696"/>
              <a:ext cx="32456012" cy="112385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836712"/>
              <a:ext cx="16228006" cy="561925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365" y="4630899"/>
            <a:ext cx="9373999" cy="4206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842346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173" y="3816935"/>
            <a:ext cx="15859533" cy="4206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3253747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5431614" cy="45065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0840475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5748163" cy="38894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11190244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555556"/>
            <a:ext cx="16228006" cy="5900413"/>
            <a:chOff x="1049489" y="3555556"/>
            <a:chExt cx="16228006" cy="5900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5207" y="628043"/>
              <a:ext cx="32456012" cy="118008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555556"/>
              <a:ext cx="16228006" cy="59004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2935" y="3917887"/>
            <a:ext cx="15734449" cy="38894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80441"/>
            <a:ext cx="9824056" cy="1684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2021-10-29T09:05:44Z</dcterms:created>
  <dcterms:modified xsi:type="dcterms:W3CDTF">2021-10-29T09:05:44Z</dcterms:modified>
</cp:coreProperties>
</file>