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23687"/>
            <a:ext cx="3413255" cy="1203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774483"/>
            <a:ext cx="16228006" cy="6681485"/>
            <a:chOff x="1049489" y="2774483"/>
            <a:chExt cx="16228006" cy="66814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003" y="-540561"/>
              <a:ext cx="32456012" cy="133629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774483"/>
              <a:ext cx="16228006" cy="66814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56632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82" y="2949601"/>
            <a:ext cx="15736486" cy="65100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270440"/>
            <a:ext cx="16228006" cy="6185528"/>
            <a:chOff x="1049489" y="3270440"/>
            <a:chExt cx="16228006" cy="6185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307" y="201467"/>
              <a:ext cx="32456012" cy="123710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270440"/>
              <a:ext cx="16228006" cy="6185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56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82" y="3473411"/>
            <a:ext cx="15767063" cy="6399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860617"/>
            <a:ext cx="16228006" cy="6595351"/>
            <a:chOff x="1049489" y="2860617"/>
            <a:chExt cx="16228006" cy="6595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577" y="-411692"/>
              <a:ext cx="32456012" cy="131907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860617"/>
              <a:ext cx="16228006" cy="6595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47108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9" y="2932856"/>
            <a:ext cx="15806843" cy="63579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860617"/>
            <a:ext cx="16228006" cy="6595351"/>
            <a:chOff x="1049489" y="2860617"/>
            <a:chExt cx="16228006" cy="6595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577" y="-411692"/>
              <a:ext cx="32456012" cy="131907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860617"/>
              <a:ext cx="16228006" cy="6595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47108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2932859"/>
            <a:ext cx="15541685" cy="57408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71698"/>
            <a:ext cx="16228006" cy="5984271"/>
            <a:chOff x="1049489" y="3471698"/>
            <a:chExt cx="16228006" cy="598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648" y="502579"/>
              <a:ext cx="32456012" cy="1196854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71698"/>
              <a:ext cx="16228006" cy="598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04251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699938"/>
            <a:ext cx="15541685" cy="51236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71698"/>
            <a:ext cx="16228006" cy="5984271"/>
            <a:chOff x="1049489" y="3471698"/>
            <a:chExt cx="16228006" cy="598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648" y="502579"/>
              <a:ext cx="32456012" cy="1196854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71698"/>
              <a:ext cx="16228006" cy="598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04251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699935"/>
            <a:ext cx="14874274" cy="51236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5708156" cy="63579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2297961" cy="57408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5595779" cy="63579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5595779" cy="63579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893997"/>
            <a:ext cx="16391864" cy="26081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6"/>
            <a:ext cx="10365972" cy="12355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25800"/>
            <a:ext cx="16228006" cy="6530169"/>
            <a:chOff x="1049489" y="2925800"/>
            <a:chExt cx="16228006" cy="6530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011" y="-314169"/>
              <a:ext cx="32456012" cy="130603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25800"/>
              <a:ext cx="16228006" cy="65301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782" y="3096030"/>
            <a:ext cx="14339438" cy="6357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51870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25800"/>
            <a:ext cx="16228006" cy="6530169"/>
            <a:chOff x="1049489" y="2925800"/>
            <a:chExt cx="16228006" cy="6530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011" y="-314169"/>
              <a:ext cx="32456012" cy="130603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25800"/>
              <a:ext cx="16228006" cy="65301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782" y="3096030"/>
            <a:ext cx="12454153" cy="6357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51870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796610"/>
            <a:ext cx="16228006" cy="5659359"/>
            <a:chOff x="1049489" y="3796610"/>
            <a:chExt cx="16228006" cy="5659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13" y="988698"/>
              <a:ext cx="32456012" cy="113187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796610"/>
              <a:ext cx="16228006" cy="5659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525" y="4452411"/>
            <a:ext cx="15404206" cy="46137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794727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796610"/>
            <a:ext cx="16228006" cy="5659359"/>
            <a:chOff x="1049489" y="3796610"/>
            <a:chExt cx="16228006" cy="5659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13" y="988698"/>
              <a:ext cx="32456012" cy="113187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796610"/>
              <a:ext cx="16228006" cy="5659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94727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7721" y="4288268"/>
            <a:ext cx="15207033" cy="4790167"/>
            <a:chOff x="1637721" y="4288268"/>
            <a:chExt cx="15207033" cy="47901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7721" y="4288268"/>
              <a:ext cx="15207033" cy="4790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859180"/>
            <a:ext cx="16228006" cy="6596789"/>
            <a:chOff x="1049489" y="2859180"/>
            <a:chExt cx="16228006" cy="6596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568" y="-413843"/>
              <a:ext cx="32456012" cy="131935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859180"/>
              <a:ext cx="16228006" cy="6596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18537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5525" y="3046551"/>
            <a:ext cx="15472792" cy="64651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01341"/>
            <a:ext cx="16228006" cy="5654627"/>
            <a:chOff x="1049489" y="3801341"/>
            <a:chExt cx="16228006" cy="5654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44" y="995776"/>
              <a:ext cx="32456012" cy="11309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01341"/>
              <a:ext cx="16228006" cy="5654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78555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9916" y="4337040"/>
            <a:ext cx="13978350" cy="4613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01341"/>
            <a:ext cx="16228006" cy="5654627"/>
            <a:chOff x="1049489" y="3801341"/>
            <a:chExt cx="16228006" cy="5654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44" y="995776"/>
              <a:ext cx="32456012" cy="11309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01341"/>
              <a:ext cx="16228006" cy="5654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78555"/>
            <a:ext cx="9824056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9916" y="4089421"/>
            <a:ext cx="11755162" cy="572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2021-10-29T09:42:58Z</dcterms:created>
  <dcterms:modified xsi:type="dcterms:W3CDTF">2021-10-29T09:42:58Z</dcterms:modified>
</cp:coreProperties>
</file>