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724100" cy="15440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23687"/>
            <a:ext cx="2092650" cy="12038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265301" y="4089637"/>
            <a:ext cx="6390243" cy="5830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82857" cy="486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44526" cy="16844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6449" y="3131821"/>
            <a:ext cx="15756155" cy="63579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44526" cy="16844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2702" y="5070288"/>
            <a:ext cx="15751584" cy="31542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686924"/>
            <a:ext cx="16228006" cy="6769045"/>
            <a:chOff x="1049489" y="2686924"/>
            <a:chExt cx="16228006" cy="6769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19420" y="-671564"/>
              <a:ext cx="32456012" cy="135380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686924"/>
              <a:ext cx="16228006" cy="6769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299489"/>
            <a:ext cx="8844526" cy="16844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0762" y="2842579"/>
            <a:ext cx="11422550" cy="65799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738544"/>
            <a:ext cx="16228006" cy="6957772"/>
            <a:chOff x="1049489" y="2738544"/>
            <a:chExt cx="16228006" cy="69577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18163" y="-713581"/>
              <a:ext cx="32456012" cy="13915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738544"/>
              <a:ext cx="16228006" cy="69577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309013"/>
            <a:ext cx="8844526" cy="16844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4573" y="2779725"/>
            <a:ext cx="12131371" cy="70611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8218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31254" cy="7021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005" y="2894000"/>
            <a:ext cx="15121444" cy="26222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0039" y="7177716"/>
            <a:ext cx="10638499" cy="12355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61734" cy="609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10679148" cy="16844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5135" y="3174220"/>
            <a:ext cx="15611165" cy="6045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44526" cy="16844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166601"/>
            <a:ext cx="15779415" cy="57408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813996" y="5142857"/>
            <a:ext cx="3961206" cy="3818530"/>
            <a:chOff x="12813996" y="5142857"/>
            <a:chExt cx="3961206" cy="38185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3996" y="5142857"/>
              <a:ext cx="3961206" cy="3818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44526" cy="16844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516" y="3166602"/>
            <a:ext cx="12259105" cy="63579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44526" cy="16844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2574" y="3088079"/>
            <a:ext cx="15553389" cy="65100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27358" y="5404957"/>
            <a:ext cx="6403692" cy="3894567"/>
            <a:chOff x="10527358" y="5404957"/>
            <a:chExt cx="6403692" cy="38945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27358" y="5404957"/>
              <a:ext cx="6403692" cy="38945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44526" cy="16844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2573" y="3088078"/>
            <a:ext cx="11194736" cy="65100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44526" cy="16844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382" y="3044268"/>
            <a:ext cx="15704268" cy="65798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56215"/>
            <a:ext cx="16228006" cy="6499754"/>
            <a:chOff x="1049489" y="2956215"/>
            <a:chExt cx="16228006" cy="6499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14" y="-268663"/>
              <a:ext cx="32456012" cy="1299950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56215"/>
              <a:ext cx="16228006" cy="6499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42346"/>
            <a:ext cx="8844526" cy="16844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5021" y="3341343"/>
            <a:ext cx="7959039" cy="57408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2021-11-01T09:05:52Z</dcterms:created>
  <dcterms:modified xsi:type="dcterms:W3CDTF">2021-11-01T09:05:52Z</dcterms:modified>
</cp:coreProperties>
</file>