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84279" cy="13319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6"/>
            <a:ext cx="4286037" cy="9179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38687" y="4102487"/>
            <a:ext cx="6376478" cy="5435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48786" cy="460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541368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172221"/>
            <a:ext cx="13805350" cy="5564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63255" y="5013477"/>
            <a:ext cx="2493169" cy="3976532"/>
            <a:chOff x="13563255" y="5013477"/>
            <a:chExt cx="2493169" cy="39765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63255" y="5013477"/>
              <a:ext cx="2493169" cy="3976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541368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688" y="3172221"/>
            <a:ext cx="14825132" cy="5027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792080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15791202" cy="55880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792080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15791202" cy="55880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792080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7255427" cy="55575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4494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14667041" cy="5564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4494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688" y="3229364"/>
            <a:ext cx="7552925" cy="56474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9605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3" y="3229364"/>
            <a:ext cx="15793047" cy="6181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9605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145" y="4131821"/>
            <a:ext cx="15246016" cy="4330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90316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8154" y="3273897"/>
            <a:ext cx="15816665" cy="6181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900862"/>
            <a:ext cx="13151104" cy="2157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4325" y="7015811"/>
            <a:ext cx="10571862" cy="11018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45277" cy="496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592" y="3414125"/>
            <a:ext cx="15706976" cy="4690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99489"/>
            <a:ext cx="8351203" cy="1447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57388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410316"/>
            <a:ext cx="15507400" cy="4948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049825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688" y="3410316"/>
            <a:ext cx="10751716" cy="5642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183599" cy="15066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410316"/>
            <a:ext cx="6154885" cy="5025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800969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144" y="3287225"/>
            <a:ext cx="15670824" cy="49579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33893" y="5278318"/>
            <a:ext cx="7898811" cy="3962314"/>
            <a:chOff x="8933893" y="5278318"/>
            <a:chExt cx="7898811" cy="3962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3893" y="5278318"/>
              <a:ext cx="7898811" cy="3962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398287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172221"/>
            <a:ext cx="13860205" cy="43301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09975" y="4817919"/>
            <a:ext cx="3393979" cy="4162656"/>
            <a:chOff x="13409975" y="4817919"/>
            <a:chExt cx="3393979" cy="41626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09975" y="4817919"/>
              <a:ext cx="3393979" cy="4162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398287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172221"/>
            <a:ext cx="15627778" cy="6181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2022-04-29T09:05:26Z</dcterms:created>
  <dcterms:modified xsi:type="dcterms:W3CDTF">2022-04-29T09:05:26Z</dcterms:modified>
</cp:coreProperties>
</file>