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1.png"/><Relationship Id="rId3" Type="http://schemas.openxmlformats.org/officeDocument/2006/relationships/image" Target="../media/image82.png"/><Relationship Id="rId4" Type="http://schemas.openxmlformats.org/officeDocument/2006/relationships/image" Target="../media/image83.png"/><Relationship Id="rId5" Type="http://schemas.openxmlformats.org/officeDocument/2006/relationships/image" Target="../media/image84.png"/><Relationship Id="rId6" Type="http://schemas.openxmlformats.org/officeDocument/2006/relationships/image" Target="../media/image85.png"/><Relationship Id="rId7" Type="http://schemas.openxmlformats.org/officeDocument/2006/relationships/image" Target="../media/image86.png"/><Relationship Id="rId8" Type="http://schemas.openxmlformats.org/officeDocument/2006/relationships/image" Target="../media/image87.png"/><Relationship Id="rId9" Type="http://schemas.openxmlformats.org/officeDocument/2006/relationships/image" Target="../media/image88.png"/><Relationship Id="rId10" Type="http://schemas.openxmlformats.org/officeDocument/2006/relationships/image" Target="../media/image89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0.png"/><Relationship Id="rId3" Type="http://schemas.openxmlformats.org/officeDocument/2006/relationships/image" Target="../media/image91.png"/><Relationship Id="rId4" Type="http://schemas.openxmlformats.org/officeDocument/2006/relationships/image" Target="../media/image92.png"/><Relationship Id="rId5" Type="http://schemas.openxmlformats.org/officeDocument/2006/relationships/image" Target="../media/image93.png"/><Relationship Id="rId6" Type="http://schemas.openxmlformats.org/officeDocument/2006/relationships/image" Target="../media/image94.png"/><Relationship Id="rId7" Type="http://schemas.openxmlformats.org/officeDocument/2006/relationships/image" Target="../media/image95.png"/><Relationship Id="rId8" Type="http://schemas.openxmlformats.org/officeDocument/2006/relationships/image" Target="../media/image96.png"/><Relationship Id="rId9" Type="http://schemas.openxmlformats.org/officeDocument/2006/relationships/image" Target="../media/image97.png"/><Relationship Id="rId10" Type="http://schemas.openxmlformats.org/officeDocument/2006/relationships/image" Target="../media/image98.png"/><Relationship Id="rId11" Type="http://schemas.openxmlformats.org/officeDocument/2006/relationships/image" Target="../media/image99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0.png"/><Relationship Id="rId3" Type="http://schemas.openxmlformats.org/officeDocument/2006/relationships/image" Target="../media/image101.png"/><Relationship Id="rId4" Type="http://schemas.openxmlformats.org/officeDocument/2006/relationships/image" Target="../media/image102.png"/><Relationship Id="rId5" Type="http://schemas.openxmlformats.org/officeDocument/2006/relationships/image" Target="../media/image103.png"/><Relationship Id="rId6" Type="http://schemas.openxmlformats.org/officeDocument/2006/relationships/image" Target="../media/image104.png"/><Relationship Id="rId7" Type="http://schemas.openxmlformats.org/officeDocument/2006/relationships/image" Target="../media/image105.png"/><Relationship Id="rId8" Type="http://schemas.openxmlformats.org/officeDocument/2006/relationships/image" Target="../media/image106.png"/><Relationship Id="rId9" Type="http://schemas.openxmlformats.org/officeDocument/2006/relationships/image" Target="../media/image107.png"/><Relationship Id="rId10" Type="http://schemas.openxmlformats.org/officeDocument/2006/relationships/image" Target="../media/image108.png"/><Relationship Id="rId11" Type="http://schemas.openxmlformats.org/officeDocument/2006/relationships/image" Target="../media/image109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image" Target="../media/image114.png"/><Relationship Id="rId7" Type="http://schemas.openxmlformats.org/officeDocument/2006/relationships/image" Target="../media/image115.png"/><Relationship Id="rId8" Type="http://schemas.openxmlformats.org/officeDocument/2006/relationships/image" Target="../media/image116.png"/><Relationship Id="rId9" Type="http://schemas.openxmlformats.org/officeDocument/2006/relationships/image" Target="../media/image117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8.png"/><Relationship Id="rId3" Type="http://schemas.openxmlformats.org/officeDocument/2006/relationships/image" Target="../media/image119.png"/><Relationship Id="rId4" Type="http://schemas.openxmlformats.org/officeDocument/2006/relationships/image" Target="../media/image120.png"/><Relationship Id="rId5" Type="http://schemas.openxmlformats.org/officeDocument/2006/relationships/image" Target="../media/image121.png"/><Relationship Id="rId6" Type="http://schemas.openxmlformats.org/officeDocument/2006/relationships/image" Target="../media/image122.png"/><Relationship Id="rId7" Type="http://schemas.openxmlformats.org/officeDocument/2006/relationships/image" Target="../media/image123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4.png"/><Relationship Id="rId3" Type="http://schemas.openxmlformats.org/officeDocument/2006/relationships/image" Target="../media/image125.png"/><Relationship Id="rId4" Type="http://schemas.openxmlformats.org/officeDocument/2006/relationships/image" Target="../media/image126.png"/><Relationship Id="rId5" Type="http://schemas.openxmlformats.org/officeDocument/2006/relationships/image" Target="../media/image127.png"/><Relationship Id="rId6" Type="http://schemas.openxmlformats.org/officeDocument/2006/relationships/image" Target="../media/image128.png"/><Relationship Id="rId7" Type="http://schemas.openxmlformats.org/officeDocument/2006/relationships/image" Target="../media/image129.png"/><Relationship Id="rId8" Type="http://schemas.openxmlformats.org/officeDocument/2006/relationships/image" Target="../media/image130.png"/><Relationship Id="rId9" Type="http://schemas.openxmlformats.org/officeDocument/2006/relationships/image" Target="../media/image131.png"/><Relationship Id="rId10" Type="http://schemas.openxmlformats.org/officeDocument/2006/relationships/image" Target="../media/image132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3.png"/><Relationship Id="rId3" Type="http://schemas.openxmlformats.org/officeDocument/2006/relationships/image" Target="../media/image134.png"/><Relationship Id="rId4" Type="http://schemas.openxmlformats.org/officeDocument/2006/relationships/image" Target="../media/image135.png"/><Relationship Id="rId5" Type="http://schemas.openxmlformats.org/officeDocument/2006/relationships/image" Target="../media/image136.png"/><Relationship Id="rId6" Type="http://schemas.openxmlformats.org/officeDocument/2006/relationships/image" Target="../media/image13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image" Target="../media/image37.png"/><Relationship Id="rId11" Type="http://schemas.openxmlformats.org/officeDocument/2006/relationships/image" Target="../media/image38.png"/><Relationship Id="rId12" Type="http://schemas.openxmlformats.org/officeDocument/2006/relationships/image" Target="../media/image3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image" Target="../media/image47.png"/><Relationship Id="rId10" Type="http://schemas.openxmlformats.org/officeDocument/2006/relationships/image" Target="../media/image48.png"/><Relationship Id="rId11" Type="http://schemas.openxmlformats.org/officeDocument/2006/relationships/image" Target="../media/image49.png"/><Relationship Id="rId12" Type="http://schemas.openxmlformats.org/officeDocument/2006/relationships/image" Target="../media/image5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Relationship Id="rId8" Type="http://schemas.openxmlformats.org/officeDocument/2006/relationships/image" Target="../media/image57.png"/><Relationship Id="rId9" Type="http://schemas.openxmlformats.org/officeDocument/2006/relationships/image" Target="../media/image58.png"/><Relationship Id="rId10" Type="http://schemas.openxmlformats.org/officeDocument/2006/relationships/image" Target="../media/image59.png"/><Relationship Id="rId11" Type="http://schemas.openxmlformats.org/officeDocument/2006/relationships/image" Target="../media/image60.png"/><Relationship Id="rId12" Type="http://schemas.openxmlformats.org/officeDocument/2006/relationships/image" Target="../media/image6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67.png"/><Relationship Id="rId8" Type="http://schemas.openxmlformats.org/officeDocument/2006/relationships/image" Target="../media/image68.png"/><Relationship Id="rId9" Type="http://schemas.openxmlformats.org/officeDocument/2006/relationships/image" Target="../media/image69.png"/><Relationship Id="rId10" Type="http://schemas.openxmlformats.org/officeDocument/2006/relationships/image" Target="../media/image7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Relationship Id="rId8" Type="http://schemas.openxmlformats.org/officeDocument/2006/relationships/image" Target="../media/image77.png"/><Relationship Id="rId9" Type="http://schemas.openxmlformats.org/officeDocument/2006/relationships/image" Target="../media/image78.png"/><Relationship Id="rId10" Type="http://schemas.openxmlformats.org/officeDocument/2006/relationships/image" Target="../media/image79.png"/><Relationship Id="rId11" Type="http://schemas.openxmlformats.org/officeDocument/2006/relationships/image" Target="../media/image8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3343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63954" y="1553283"/>
            <a:ext cx="7198196" cy="7198196"/>
            <a:chOff x="3563954" y="1553283"/>
            <a:chExt cx="7198196" cy="719819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63954" y="1553283"/>
              <a:ext cx="7198196" cy="719819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76895" y="555111"/>
            <a:ext cx="3048786" cy="46008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41716" y="4757364"/>
            <a:ext cx="3586616" cy="91746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30369" y="3624590"/>
            <a:ext cx="10684279" cy="133197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5400000">
            <a:off x="-2238687" y="4102487"/>
            <a:ext cx="6376478" cy="5435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2167" y="2330772"/>
            <a:ext cx="16110538" cy="144255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73135" y="947628"/>
            <a:ext cx="3893629" cy="93655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01399" y="761905"/>
            <a:ext cx="1296158" cy="1285714"/>
            <a:chOff x="801399" y="761905"/>
            <a:chExt cx="1296158" cy="128571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1399" y="761905"/>
              <a:ext cx="1296158" cy="1285714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55439" y="939686"/>
            <a:ext cx="1122693" cy="102815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954286" y="517506"/>
            <a:ext cx="4612743" cy="32409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491" y="4046721"/>
            <a:ext cx="18285714" cy="6252763"/>
            <a:chOff x="8491" y="4046721"/>
            <a:chExt cx="18285714" cy="625276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91" y="4046721"/>
              <a:ext cx="18285714" cy="625276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28422" y="4142296"/>
            <a:ext cx="2217672" cy="60912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10088" y="4799605"/>
            <a:ext cx="2252620" cy="123810"/>
            <a:chOff x="910088" y="4799605"/>
            <a:chExt cx="2252620" cy="12381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0088" y="4799605"/>
              <a:ext cx="2252620" cy="123810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59802" y="5051473"/>
            <a:ext cx="6444218" cy="463132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2317" y="2243534"/>
            <a:ext cx="16418340" cy="103570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53136" y="947628"/>
            <a:ext cx="8027255" cy="10651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01399" y="761905"/>
            <a:ext cx="1296158" cy="1285714"/>
            <a:chOff x="801399" y="761905"/>
            <a:chExt cx="1296158" cy="128571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1399" y="761905"/>
              <a:ext cx="1296158" cy="1285714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55439" y="939686"/>
            <a:ext cx="1122292" cy="102815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954286" y="517506"/>
            <a:ext cx="4612743" cy="32409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491" y="3536388"/>
            <a:ext cx="18285714" cy="6763096"/>
            <a:chOff x="8491" y="3536388"/>
            <a:chExt cx="18285714" cy="676309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91" y="3536388"/>
              <a:ext cx="18285714" cy="676309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28422" y="3761343"/>
            <a:ext cx="2217672" cy="60912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10088" y="4418652"/>
            <a:ext cx="2252620" cy="123810"/>
            <a:chOff x="910088" y="4418652"/>
            <a:chExt cx="2252620" cy="12381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0088" y="4418652"/>
              <a:ext cx="2252620" cy="123810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94420" y="4654710"/>
            <a:ext cx="7101030" cy="514488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624708" y="3832222"/>
            <a:ext cx="4388050" cy="6171429"/>
            <a:chOff x="13624708" y="3832222"/>
            <a:chExt cx="4388050" cy="617142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624708" y="3832222"/>
              <a:ext cx="4388050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7650" y="2239725"/>
            <a:ext cx="16608560" cy="154295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73135" y="947628"/>
            <a:ext cx="4114766" cy="93083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01399" y="761905"/>
            <a:ext cx="1296158" cy="1285714"/>
            <a:chOff x="801399" y="761905"/>
            <a:chExt cx="1296158" cy="128571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1399" y="761905"/>
              <a:ext cx="1296158" cy="1285714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02774" y="933343"/>
            <a:ext cx="969805" cy="102815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954286" y="517506"/>
            <a:ext cx="4612743" cy="32409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491" y="4104223"/>
            <a:ext cx="18285714" cy="6195261"/>
            <a:chOff x="8491" y="4104223"/>
            <a:chExt cx="18285714" cy="619526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91" y="4104223"/>
              <a:ext cx="18285714" cy="619526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28422" y="4399439"/>
            <a:ext cx="2217672" cy="60912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10088" y="5056747"/>
            <a:ext cx="2252620" cy="123810"/>
            <a:chOff x="910088" y="5056747"/>
            <a:chExt cx="2252620" cy="12381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0088" y="5056747"/>
              <a:ext cx="2252620" cy="123810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51459" y="5327153"/>
            <a:ext cx="3759754" cy="468209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277487" y="5936118"/>
            <a:ext cx="6927991" cy="28794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8603" y="2390240"/>
            <a:ext cx="16716135" cy="239936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53136" y="947628"/>
            <a:ext cx="5462739" cy="10651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01399" y="761905"/>
            <a:ext cx="1296158" cy="1285714"/>
            <a:chOff x="801399" y="761905"/>
            <a:chExt cx="1296158" cy="128571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1399" y="761905"/>
              <a:ext cx="1296158" cy="1285714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26601" y="933343"/>
            <a:ext cx="893047" cy="102815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954286" y="517506"/>
            <a:ext cx="4612743" cy="32409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01399" y="5444744"/>
            <a:ext cx="8144756" cy="1802244"/>
            <a:chOff x="801399" y="5444744"/>
            <a:chExt cx="8144756" cy="180224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1399" y="5444744"/>
              <a:ext cx="8144756" cy="180224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766429" y="5444744"/>
            <a:ext cx="7385434" cy="3605830"/>
            <a:chOff x="9766429" y="5444744"/>
            <a:chExt cx="7385434" cy="360583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766429" y="5444744"/>
              <a:ext cx="7385434" cy="360583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42317" y="7641336"/>
            <a:ext cx="7294918" cy="172323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73135" y="947629"/>
            <a:ext cx="5274738" cy="93655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01399" y="761905"/>
            <a:ext cx="1296158" cy="1285714"/>
            <a:chOff x="801399" y="761905"/>
            <a:chExt cx="1296158" cy="1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1399" y="761905"/>
              <a:ext cx="1296158" cy="1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6601" y="933346"/>
            <a:ext cx="843121" cy="102294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954286" y="517506"/>
            <a:ext cx="4612743" cy="32409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845161" y="2680920"/>
            <a:ext cx="10545418" cy="6291554"/>
            <a:chOff x="7845161" y="2680920"/>
            <a:chExt cx="10545418" cy="629155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45161" y="2680920"/>
              <a:ext cx="10545418" cy="629155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5685" y="2695347"/>
            <a:ext cx="7162947" cy="31903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73135" y="947629"/>
            <a:ext cx="5274738" cy="93655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01399" y="761905"/>
            <a:ext cx="1296158" cy="1285714"/>
            <a:chOff x="801399" y="761905"/>
            <a:chExt cx="1296158" cy="1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1399" y="761905"/>
              <a:ext cx="1296158" cy="1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6601" y="933346"/>
            <a:ext cx="843121" cy="102294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954286" y="517506"/>
            <a:ext cx="4612743" cy="32409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55232" y="5849270"/>
            <a:ext cx="8053727" cy="324516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491" y="3922581"/>
            <a:ext cx="18285714" cy="6376903"/>
            <a:chOff x="8491" y="3922581"/>
            <a:chExt cx="18285714" cy="637690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91" y="3922581"/>
              <a:ext cx="18285714" cy="637690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28422" y="4399439"/>
            <a:ext cx="2217672" cy="60912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10088" y="5056747"/>
            <a:ext cx="2252620" cy="123810"/>
            <a:chOff x="910088" y="5056747"/>
            <a:chExt cx="2252620" cy="12381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0088" y="5056747"/>
              <a:ext cx="2252620" cy="123810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32829" y="2585263"/>
            <a:ext cx="9310855" cy="81392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3343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346297" y="5328713"/>
            <a:ext cx="5056033" cy="5056033"/>
            <a:chOff x="3346297" y="5328713"/>
            <a:chExt cx="5056033" cy="50560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3680000">
              <a:off x="3346297" y="5328713"/>
              <a:ext cx="5056033" cy="50560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244220" y="7533079"/>
            <a:ext cx="3983197" cy="3983197"/>
            <a:chOff x="4244220" y="7533079"/>
            <a:chExt cx="3983197" cy="39831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740000">
              <a:off x="4244220" y="7533079"/>
              <a:ext cx="3983197" cy="398319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066667" y="0"/>
            <a:ext cx="11219048" cy="10285714"/>
            <a:chOff x="7066667" y="0"/>
            <a:chExt cx="11219048" cy="10285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66667" y="0"/>
              <a:ext cx="11219048" cy="1028571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86146" y="4201603"/>
            <a:ext cx="6716784" cy="198577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5400000">
            <a:off x="-2370062" y="4389446"/>
            <a:ext cx="6639228" cy="54356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2829" y="2314544"/>
            <a:ext cx="15921015" cy="287924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73135" y="947635"/>
            <a:ext cx="6303877" cy="106226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01399" y="761905"/>
            <a:ext cx="1296158" cy="1285714"/>
            <a:chOff x="801399" y="761905"/>
            <a:chExt cx="1296158" cy="128571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1399" y="761905"/>
              <a:ext cx="1296158" cy="1285714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55439" y="939685"/>
            <a:ext cx="1078582" cy="102815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954286" y="517506"/>
            <a:ext cx="4612743" cy="32409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7260" y="5980956"/>
            <a:ext cx="2376907" cy="62055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68926" y="6638262"/>
            <a:ext cx="2252620" cy="123810"/>
            <a:chOff x="1168926" y="6638262"/>
            <a:chExt cx="2252620" cy="12381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68926" y="6638262"/>
              <a:ext cx="2252620" cy="12381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82992" y="7291087"/>
            <a:ext cx="14189363" cy="20069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3468" y="2383116"/>
            <a:ext cx="15924947" cy="399437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73135" y="947630"/>
            <a:ext cx="4122775" cy="93655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01399" y="761905"/>
            <a:ext cx="1296158" cy="1285714"/>
            <a:chOff x="801399" y="761905"/>
            <a:chExt cx="1296158" cy="128571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1399" y="761905"/>
              <a:ext cx="1296158" cy="1285714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55439" y="939688"/>
            <a:ext cx="1131917" cy="102815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954286" y="517506"/>
            <a:ext cx="4612743" cy="32409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039939" y="6207545"/>
            <a:ext cx="4561775" cy="3483537"/>
            <a:chOff x="13039939" y="6207545"/>
            <a:chExt cx="4561775" cy="348353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039939" y="6207545"/>
              <a:ext cx="4561775" cy="348353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2040" y="2383116"/>
            <a:ext cx="15994279" cy="295173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73135" y="947635"/>
            <a:ext cx="4974189" cy="106226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01399" y="761905"/>
            <a:ext cx="1296158" cy="1285714"/>
            <a:chOff x="801399" y="761905"/>
            <a:chExt cx="1296158" cy="128571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1399" y="761905"/>
              <a:ext cx="1296158" cy="1285714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55439" y="939688"/>
            <a:ext cx="1131315" cy="102815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954286" y="517506"/>
            <a:ext cx="4612743" cy="32409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491" y="5622401"/>
            <a:ext cx="18285714" cy="4677082"/>
            <a:chOff x="8491" y="5622401"/>
            <a:chExt cx="18285714" cy="467708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91" y="5622401"/>
              <a:ext cx="18285714" cy="467708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87265" y="5896552"/>
            <a:ext cx="2217672" cy="60912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39433" y="6611131"/>
            <a:ext cx="2252620" cy="123810"/>
            <a:chOff x="1139433" y="6611131"/>
            <a:chExt cx="2252620" cy="12381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39433" y="6611131"/>
              <a:ext cx="2252620" cy="123810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65259" y="6976072"/>
            <a:ext cx="4139419" cy="283549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2040" y="2371687"/>
            <a:ext cx="15722163" cy="147905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73135" y="947635"/>
            <a:ext cx="4974189" cy="106226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01399" y="761905"/>
            <a:ext cx="1296158" cy="1285714"/>
            <a:chOff x="801399" y="761905"/>
            <a:chExt cx="1296158" cy="128571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1399" y="761905"/>
              <a:ext cx="1296158" cy="1285714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55439" y="939689"/>
            <a:ext cx="1131315" cy="102815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954286" y="517506"/>
            <a:ext cx="4612743" cy="32409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491" y="4433735"/>
            <a:ext cx="18285714" cy="5865749"/>
            <a:chOff x="8491" y="4433735"/>
            <a:chExt cx="18285714" cy="586574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91" y="4433735"/>
              <a:ext cx="18285714" cy="586574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87260" y="5009332"/>
            <a:ext cx="2217672" cy="60912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68926" y="5666641"/>
            <a:ext cx="2252620" cy="123810"/>
            <a:chOff x="1168926" y="5666641"/>
            <a:chExt cx="2252620" cy="12381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68926" y="5666641"/>
              <a:ext cx="2252620" cy="123810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80908" y="5952489"/>
            <a:ext cx="2322226" cy="386028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742530" y="6290697"/>
            <a:ext cx="10991721" cy="263936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558751" y="6875286"/>
            <a:ext cx="1320779" cy="1918620"/>
            <a:chOff x="4558751" y="6875286"/>
            <a:chExt cx="1320779" cy="191862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4560000">
              <a:off x="4558751" y="6875286"/>
              <a:ext cx="1320779" cy="19186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4258" y="2424420"/>
            <a:ext cx="15719991" cy="178490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73135" y="947635"/>
            <a:ext cx="4974189" cy="106226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01399" y="761905"/>
            <a:ext cx="1296158" cy="1285714"/>
            <a:chOff x="801399" y="761905"/>
            <a:chExt cx="1296158" cy="128571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1399" y="761905"/>
              <a:ext cx="1296158" cy="1285714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55439" y="959584"/>
            <a:ext cx="1131315" cy="102815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954286" y="517506"/>
            <a:ext cx="4612743" cy="32409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491" y="4750355"/>
            <a:ext cx="18285714" cy="5549129"/>
            <a:chOff x="8491" y="4750355"/>
            <a:chExt cx="18285714" cy="55491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91" y="4750355"/>
              <a:ext cx="18285714" cy="554912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87260" y="5009332"/>
            <a:ext cx="2217672" cy="60912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68926" y="5666641"/>
            <a:ext cx="2252620" cy="123810"/>
            <a:chOff x="1168926" y="5666641"/>
            <a:chExt cx="2252620" cy="12381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68926" y="5666641"/>
              <a:ext cx="2252620" cy="123810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39709" y="6379492"/>
            <a:ext cx="3652489" cy="308823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552632" y="5177679"/>
            <a:ext cx="8078124" cy="410001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784145" y="6772061"/>
            <a:ext cx="1320779" cy="1918620"/>
            <a:chOff x="6784145" y="6772061"/>
            <a:chExt cx="1320779" cy="191862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4560000">
              <a:off x="6784145" y="6772061"/>
              <a:ext cx="1320779" cy="19186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6719" y="2217684"/>
            <a:ext cx="15889888" cy="178490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73135" y="947632"/>
            <a:ext cx="4107918" cy="93083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01399" y="761905"/>
            <a:ext cx="1296158" cy="1285714"/>
            <a:chOff x="801399" y="761905"/>
            <a:chExt cx="1296158" cy="128571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1399" y="761905"/>
              <a:ext cx="1296158" cy="1285714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55439" y="939689"/>
            <a:ext cx="1137530" cy="102815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954286" y="517506"/>
            <a:ext cx="4612743" cy="32409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491" y="4364977"/>
            <a:ext cx="18285714" cy="5934507"/>
            <a:chOff x="8491" y="4364977"/>
            <a:chExt cx="18285714" cy="593450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91" y="4364977"/>
              <a:ext cx="18285714" cy="5934507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87260" y="4571237"/>
            <a:ext cx="2217672" cy="60912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68926" y="5228546"/>
            <a:ext cx="2252620" cy="123810"/>
            <a:chOff x="1168926" y="5228546"/>
            <a:chExt cx="2252620" cy="12381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68926" y="5228546"/>
              <a:ext cx="2252620" cy="123810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14070" y="5506655"/>
            <a:ext cx="3670758" cy="434380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511299" y="5240116"/>
            <a:ext cx="7427456" cy="413992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332143" y="7062714"/>
            <a:ext cx="1320779" cy="1918620"/>
            <a:chOff x="6332143" y="7062714"/>
            <a:chExt cx="1320779" cy="191862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5400000">
              <a:off x="6332143" y="7062714"/>
              <a:ext cx="1320779" cy="19186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4258" y="2440992"/>
            <a:ext cx="16319604" cy="180319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62690" y="947628"/>
            <a:ext cx="9236392" cy="106226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01399" y="761905"/>
            <a:ext cx="1296158" cy="1285714"/>
            <a:chOff x="801399" y="761905"/>
            <a:chExt cx="1296158" cy="128571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1399" y="761905"/>
              <a:ext cx="1296158" cy="1285714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22733" y="969329"/>
            <a:ext cx="929766" cy="95159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954286" y="517506"/>
            <a:ext cx="4612743" cy="32409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491" y="4643125"/>
            <a:ext cx="18285714" cy="5656359"/>
            <a:chOff x="8491" y="4643125"/>
            <a:chExt cx="18285714" cy="565635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91" y="4643125"/>
              <a:ext cx="18285714" cy="565635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87260" y="5228380"/>
            <a:ext cx="2217672" cy="60912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68926" y="5885688"/>
            <a:ext cx="2252620" cy="123810"/>
            <a:chOff x="1168926" y="5885688"/>
            <a:chExt cx="2252620" cy="12381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68926" y="5885688"/>
              <a:ext cx="2252620" cy="123810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00356" y="6308709"/>
            <a:ext cx="16485685" cy="32031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2522" y="2356922"/>
            <a:ext cx="16354943" cy="186982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73135" y="947631"/>
            <a:ext cx="5045033" cy="93655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01399" y="761905"/>
            <a:ext cx="1296158" cy="1285714"/>
            <a:chOff x="801399" y="761905"/>
            <a:chExt cx="1296158" cy="128571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1399" y="761905"/>
              <a:ext cx="1296158" cy="1285714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55439" y="939686"/>
            <a:ext cx="1125701" cy="102855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954286" y="517506"/>
            <a:ext cx="4612743" cy="32409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491" y="4571223"/>
            <a:ext cx="18285714" cy="5728261"/>
            <a:chOff x="8491" y="4571223"/>
            <a:chExt cx="18285714" cy="572826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91" y="4571223"/>
              <a:ext cx="18285714" cy="572826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57802" y="4847537"/>
            <a:ext cx="2217672" cy="60912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39468" y="5504846"/>
            <a:ext cx="2252620" cy="123810"/>
            <a:chOff x="1039468" y="5504846"/>
            <a:chExt cx="2252620" cy="12381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39468" y="5504846"/>
              <a:ext cx="2252620" cy="123810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97005" y="5746672"/>
            <a:ext cx="4595163" cy="422766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565465" y="5902468"/>
            <a:ext cx="6232479" cy="34429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2022-05-23T11:14:31Z</dcterms:created>
  <dcterms:modified xsi:type="dcterms:W3CDTF">2022-05-23T11:14:31Z</dcterms:modified>
</cp:coreProperties>
</file>