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3" r:id="rId3"/>
    <p:sldId id="279" r:id="rId4"/>
    <p:sldId id="304" r:id="rId5"/>
    <p:sldId id="259" r:id="rId6"/>
    <p:sldId id="305" r:id="rId7"/>
    <p:sldId id="310" r:id="rId8"/>
    <p:sldId id="306" r:id="rId9"/>
    <p:sldId id="307" r:id="rId10"/>
    <p:sldId id="309" r:id="rId11"/>
    <p:sldId id="311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경덕" initials="김" lastIdx="1" clrIdx="0">
    <p:extLst>
      <p:ext uri="{19B8F6BF-5375-455C-9EA6-DF929625EA0E}">
        <p15:presenceInfo xmlns:p15="http://schemas.microsoft.com/office/powerpoint/2012/main" userId="김경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5FE"/>
    <a:srgbClr val="FA0102"/>
    <a:srgbClr val="2780D2"/>
    <a:srgbClr val="F500F6"/>
    <a:srgbClr val="CC2F2E"/>
    <a:srgbClr val="BDDDDE"/>
    <a:srgbClr val="FB1AFC"/>
    <a:srgbClr val="FF3300"/>
    <a:srgbClr val="FF99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471" autoAdjust="0"/>
  </p:normalViewPr>
  <p:slideViewPr>
    <p:cSldViewPr snapToGrid="0">
      <p:cViewPr varScale="1">
        <p:scale>
          <a:sx n="83" d="100"/>
          <a:sy n="83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8E5D-1ADC-41D9-A894-D0D47E22DA7D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0AFB-557C-493E-B5E2-3D0347916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6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CFCB-8CD1-4A7B-8D25-290CBA224A3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D656-6D79-4AE1-9E2F-D6592A4CE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DBE20612-1A2C-4091-B680-7D954C037E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BAD3-7A83-4723-8179-6158F954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BDDFD-A0D1-46A4-9D06-AE68C5E7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A6168-CCC7-4105-A103-778EFBA6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601F0-A18F-4C6F-905B-AC76BA84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9229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65CA0-AFB5-4494-A675-CD0CD5E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27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363D-D11C-495C-B664-227E5D26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8E2F0-0092-450A-936A-6A4D5D22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993B1-0DFC-4158-8D9A-CBFA8C08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C5E08-B753-45D4-B52F-5DE54762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1A286-7751-4A04-8096-31BDC040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050A2B-5D0D-4E37-87DA-0F862830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D1A21-298A-4351-A5D8-BF47DC576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0FF38-3F7B-4624-8CDA-EE636230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24CD1-301F-4463-9D17-D84F8C1C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6F62F-E496-4CFF-B6DB-B7F90553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0B01-02A1-415E-95FC-B6CB3CC5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2" y="205836"/>
            <a:ext cx="4449792" cy="630926"/>
          </a:xfr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1BD2C-A985-4D2B-9206-29E99FD9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2" y="1070451"/>
            <a:ext cx="10515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2E078-7CD5-4EC6-B9BF-69C63D22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AEBAB-FDFA-4B56-8098-860863B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956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A11D-CD9A-4A29-92F4-7242FFD9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A8F13-3096-4353-B90A-B4D881EF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0026B-C5EE-45AB-B1E6-225B4F0F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1508A-BABE-47B0-B0F3-B60D8076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F23DA-869A-4A6D-B071-0E6A070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2AB57-8400-493E-87F0-65E0108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F57DF-4056-4131-B869-0A9CE852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08C67-814A-4D46-84D5-BF6DEFC7F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1DC04-7DE2-4F3B-A15B-8C13D7C8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CED066-38CC-4916-B2EA-2407AA53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91556-1427-4169-B49B-E68E8590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08A1E-EDCD-4012-9AFC-D58D68C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9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B62A-CA5C-4859-A14E-FB885816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69B90-E39E-433D-9C14-A5E80337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04D62A-BF90-4C50-8290-7CC71BA9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82EB8C-6E0B-4EF8-8C01-26058BD65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48C12-64BF-4073-B936-006BFBB3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88E70-4D2C-4E49-830A-7081C053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42298-AE64-4C5E-94E1-1A47A40E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17051-521C-41C8-92E4-116F7609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8F27-1C6F-457C-B536-B0EC375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A59BB-A304-4C56-A459-745D7545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7C191-83E8-4758-8A15-1D9A8A66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C3706A-462C-441B-A8B9-BBE6944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BB41B0-2BA0-41FA-A282-8B5CAB7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15B6E-1291-4C43-8C62-E4831065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653580-11B4-4A3A-9C02-C9FB1ED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0CA17-FD69-4E64-98DA-2D6A560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11103-6DF0-4887-BD5E-61C32960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6E65A-E936-455D-A65F-7751128F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B1BF9-0E44-4535-AF85-369547BD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2D26D-9F3C-456F-9C2F-377194DB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FE4C-C54C-454E-8318-23DE289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1DDC-6CF4-4EF6-BB64-703317B9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68918-271A-43F6-81DC-F2BCD8F0E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20AD4-6B99-430C-BC96-91937F79A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ED773-FE6B-425D-9F04-9D8D022D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1F5B5E-1DEE-4D58-813C-FC8630A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6E5C6-6EA1-488D-B793-78A0471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2069-BE9E-4537-9653-825940D43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5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D238D6-E853-41B0-B4C1-643F2901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3973D-9E08-4D31-BC05-F583319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5556B-4ECE-44C4-95F8-F9C24ED1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481F-D0BE-4782-A4D9-0695F728E746}" type="datetimeFigureOut">
              <a:rPr lang="ko-KR" altLang="en-US" smtClean="0"/>
              <a:t>2021-10-30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456CE-14C8-4A95-9909-2AB46F96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2069-BE9E-4537-9653-825940D43D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2DDC0-498D-4235-A183-2997DE948E3D}"/>
              </a:ext>
            </a:extLst>
          </p:cNvPr>
          <p:cNvSpPr txBox="1"/>
          <p:nvPr userDrawn="1"/>
        </p:nvSpPr>
        <p:spPr>
          <a:xfrm>
            <a:off x="5761613" y="6538912"/>
            <a:ext cx="649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9F2DB5D-8950-4D92-808E-2181D33D9514}" type="slidenum">
              <a:rPr lang="ko-KR" altLang="en-US" sz="105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‹#›</a:t>
            </a:fld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/ 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29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9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243D6-0BE1-4DD0-825D-E3C929F3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07" y="2343739"/>
            <a:ext cx="11260183" cy="10852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400" b="1" dirty="0" smtClean="0"/>
              <a:t>날씨</a:t>
            </a:r>
            <a:r>
              <a:rPr lang="en-US" altLang="ko-KR" sz="3400" b="1" dirty="0" smtClean="0"/>
              <a:t>, </a:t>
            </a:r>
            <a:r>
              <a:rPr lang="ko-KR" altLang="en-US" sz="3400" b="1" dirty="0" smtClean="0"/>
              <a:t>기온에 따른 </a:t>
            </a:r>
            <a:r>
              <a:rPr lang="ko-KR" altLang="en-US" sz="3400" b="1" dirty="0" err="1" smtClean="0"/>
              <a:t>따릉이</a:t>
            </a:r>
            <a:r>
              <a:rPr lang="ko-KR" altLang="en-US" sz="3400" b="1" dirty="0" smtClean="0"/>
              <a:t> 대여 수 변화</a:t>
            </a:r>
            <a:endParaRPr lang="ko-KR" altLang="en-US" sz="34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5F88265-1B20-4D70-B203-F9874522EBA4}"/>
              </a:ext>
            </a:extLst>
          </p:cNvPr>
          <p:cNvSpPr txBox="1">
            <a:spLocks/>
          </p:cNvSpPr>
          <p:nvPr/>
        </p:nvSpPr>
        <p:spPr>
          <a:xfrm>
            <a:off x="3294013" y="3944515"/>
            <a:ext cx="5603969" cy="969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48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시각화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71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Regplot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으로 선형 회귀선 표시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5250" y="5847760"/>
            <a:ext cx="30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강수량 </a:t>
            </a:r>
            <a:r>
              <a:rPr lang="en-US" altLang="ko-KR" sz="1200" i="1" dirty="0" smtClean="0"/>
              <a:t>- </a:t>
            </a:r>
            <a:r>
              <a:rPr lang="ko-KR" altLang="en-US" sz="1200" i="1" dirty="0" err="1" smtClean="0"/>
              <a:t>대여대수</a:t>
            </a:r>
            <a:endParaRPr lang="ko-KR" altLang="en-US" sz="1200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42" y="1045046"/>
            <a:ext cx="7321379" cy="4822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27108" y="5828283"/>
            <a:ext cx="30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온도 </a:t>
            </a:r>
            <a:r>
              <a:rPr lang="en-US" altLang="ko-KR" sz="1200" i="1" dirty="0" smtClean="0"/>
              <a:t>- </a:t>
            </a:r>
            <a:r>
              <a:rPr lang="ko-KR" altLang="en-US" sz="1200" i="1" dirty="0" err="1" smtClean="0"/>
              <a:t>대여대수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819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과제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4EE74-6C74-4AE0-B97B-B3159D26CFFC}"/>
              </a:ext>
            </a:extLst>
          </p:cNvPr>
          <p:cNvSpPr txBox="1"/>
          <p:nvPr/>
        </p:nvSpPr>
        <p:spPr>
          <a:xfrm>
            <a:off x="1578036" y="1183358"/>
            <a:ext cx="776916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년치 데이터를 이용하여 계절별 자전거 </a:t>
            </a:r>
            <a:r>
              <a:rPr lang="ko-KR" altLang="en-US" sz="2000" dirty="0" err="1" smtClean="0"/>
              <a:t>대여수를</a:t>
            </a:r>
            <a:r>
              <a:rPr lang="ko-KR" altLang="en-US" sz="2000" dirty="0" smtClean="0"/>
              <a:t> 알아본다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날씨에 따른 </a:t>
            </a:r>
            <a:r>
              <a:rPr lang="ko-KR" altLang="en-US" sz="2000" dirty="0" err="1" smtClean="0"/>
              <a:t>대여수</a:t>
            </a:r>
            <a:r>
              <a:rPr lang="ko-KR" altLang="en-US" sz="2000" dirty="0" smtClean="0"/>
              <a:t> 예측을 시행한다</a:t>
            </a:r>
            <a:r>
              <a:rPr lang="en-US" altLang="ko-KR" sz="2000" dirty="0" smtClean="0"/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822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9D401B3-D7E3-4795-A0F8-FF6A3908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8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/>
          </a:p>
          <a:p>
            <a:pPr marL="0" indent="0" algn="ctr">
              <a:buNone/>
            </a:pPr>
            <a:r>
              <a:rPr lang="en-US" altLang="ko-KR" sz="8000" b="1" dirty="0"/>
              <a:t>Q &amp; 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767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EFA7D-8387-4A13-996C-A18D09D9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2" y="836762"/>
            <a:ext cx="10992147" cy="4351338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분석 목표 확인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탐색적 데이터 분석을 </a:t>
            </a:r>
            <a:r>
              <a:rPr lang="ko-KR" altLang="en-US" dirty="0"/>
              <a:t>통해 날씨와 공공자전거 대여 수 </a:t>
            </a:r>
            <a:r>
              <a:rPr lang="ko-KR" altLang="en-US" dirty="0" smtClean="0"/>
              <a:t>사이의 연관성 파악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예측 모델을 통해 </a:t>
            </a:r>
            <a:r>
              <a:rPr lang="ko-KR" altLang="en-US" dirty="0" err="1" smtClean="0"/>
              <a:t>따릉이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대여량을</a:t>
            </a:r>
            <a:r>
              <a:rPr lang="ko-KR" altLang="en-US" dirty="0" smtClean="0"/>
              <a:t> 예측해보고자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4EE74-6C74-4AE0-B97B-B3159D26CFFC}"/>
              </a:ext>
            </a:extLst>
          </p:cNvPr>
          <p:cNvSpPr txBox="1"/>
          <p:nvPr/>
        </p:nvSpPr>
        <p:spPr>
          <a:xfrm>
            <a:off x="2058328" y="2845904"/>
            <a:ext cx="7033214" cy="2973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/>
              <a:t>따릉이</a:t>
            </a:r>
            <a:r>
              <a:rPr lang="ko-KR" altLang="en-US" sz="2000" dirty="0" smtClean="0"/>
              <a:t> 대여 수</a:t>
            </a:r>
            <a:endParaRPr lang="en-US" altLang="ko-KR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날씨 관련 데이터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강수량</a:t>
            </a:r>
            <a:r>
              <a:rPr lang="en-US" altLang="ko-KR" sz="2000" dirty="0" smtClean="0"/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공공데이터포털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서울특별시 공공자전거 일별 </a:t>
            </a:r>
            <a:r>
              <a:rPr lang="ko-KR" altLang="en-US" sz="2000" dirty="0" err="1" smtClean="0"/>
              <a:t>대여건수</a:t>
            </a:r>
            <a:r>
              <a:rPr lang="en-US" altLang="ko-KR" sz="2000" dirty="0" smtClean="0"/>
              <a:t>(2021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~ 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기상청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시간별</a:t>
            </a:r>
            <a:r>
              <a:rPr lang="ko-KR" altLang="en-US" sz="2000" dirty="0" smtClean="0"/>
              <a:t> 기온 데이터 셋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시간별</a:t>
            </a:r>
            <a:r>
              <a:rPr lang="ko-KR" altLang="en-US" sz="2000" dirty="0" smtClean="0"/>
              <a:t> 강수 데이터 셋</a:t>
            </a:r>
            <a:r>
              <a:rPr lang="en-US" altLang="ko-KR" sz="2000" dirty="0" smtClean="0"/>
              <a:t>) 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16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 txBox="1">
            <a:spLocks/>
          </p:cNvSpPr>
          <p:nvPr/>
        </p:nvSpPr>
        <p:spPr>
          <a:xfrm>
            <a:off x="355122" y="2214978"/>
            <a:ext cx="4449792" cy="63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8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521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읽기 및 전처리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AC46C77E-095B-4366-8D0F-55FA7019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26" y="1045046"/>
            <a:ext cx="9301080" cy="52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521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시각화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막대 그래프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꺾은선 그래프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1B7732-3253-441F-A867-CD5D8E7F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4" y="1306640"/>
            <a:ext cx="10358120" cy="49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시각화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71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강수별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자전거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대여건수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FED884A-1796-4E45-B261-73D9C5D3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4" y="1306640"/>
            <a:ext cx="10037858" cy="47744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23630" y="1810538"/>
            <a:ext cx="68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smtClean="0">
                <a:solidFill>
                  <a:srgbClr val="1005FE"/>
                </a:solidFill>
              </a:rPr>
              <a:t>강수량</a:t>
            </a:r>
            <a:endParaRPr lang="ko-KR" altLang="en-US" sz="1200" b="1" i="1" dirty="0">
              <a:solidFill>
                <a:srgbClr val="1005F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0062" y="1533539"/>
            <a:ext cx="1723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smtClean="0">
                <a:solidFill>
                  <a:srgbClr val="00B050"/>
                </a:solidFill>
              </a:rPr>
              <a:t>일일 자전거 </a:t>
            </a:r>
            <a:r>
              <a:rPr lang="ko-KR" altLang="en-US" sz="1200" b="1" i="1" dirty="0" err="1" smtClean="0">
                <a:solidFill>
                  <a:srgbClr val="00B050"/>
                </a:solidFill>
              </a:rPr>
              <a:t>대여건수</a:t>
            </a:r>
            <a:r>
              <a:rPr lang="ko-KR" altLang="en-US" sz="1200" b="1" i="1" dirty="0" smtClean="0">
                <a:solidFill>
                  <a:srgbClr val="00B050"/>
                </a:solidFill>
              </a:rPr>
              <a:t> </a:t>
            </a:r>
            <a:endParaRPr lang="ko-KR" altLang="en-US" sz="12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시각화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71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기온 별 자전거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대여건수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38DEF0ED-7E65-47A2-88E4-71A38CEB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1" y="1514924"/>
            <a:ext cx="10484985" cy="50127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7646" y="1779805"/>
            <a:ext cx="1723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smtClean="0">
                <a:solidFill>
                  <a:srgbClr val="00B050"/>
                </a:solidFill>
              </a:rPr>
              <a:t>기온</a:t>
            </a:r>
            <a:endParaRPr lang="ko-KR" altLang="en-US" sz="1200" b="1" i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0080" y="2056804"/>
            <a:ext cx="1723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smtClean="0">
                <a:solidFill>
                  <a:srgbClr val="7030A0"/>
                </a:solidFill>
              </a:rPr>
              <a:t>일일 자전거 </a:t>
            </a:r>
            <a:r>
              <a:rPr lang="ko-KR" altLang="en-US" sz="1200" b="1" i="1" dirty="0" err="1" smtClean="0">
                <a:solidFill>
                  <a:srgbClr val="7030A0"/>
                </a:solidFill>
              </a:rPr>
              <a:t>대여건수</a:t>
            </a:r>
            <a:r>
              <a:rPr lang="ko-KR" altLang="en-US" sz="1200" b="1" i="1" dirty="0" smtClean="0">
                <a:solidFill>
                  <a:srgbClr val="7030A0"/>
                </a:solidFill>
              </a:rPr>
              <a:t> </a:t>
            </a:r>
            <a:endParaRPr lang="ko-KR" altLang="en-US" sz="12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시각화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71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Heatmap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 간의 상관관계 분석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04" y="1045046"/>
            <a:ext cx="5486875" cy="548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96" y="2668015"/>
            <a:ext cx="4101591" cy="22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시각화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71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BOXPlot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E73CC0-0812-4DC4-921A-97CEE560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75" y="1168140"/>
            <a:ext cx="7048645" cy="46990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0151" y="6075520"/>
            <a:ext cx="30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일일 자전거 </a:t>
            </a:r>
            <a:r>
              <a:rPr lang="ko-KR" altLang="en-US" sz="1200" i="1" dirty="0" err="1" smtClean="0"/>
              <a:t>대여건수</a:t>
            </a:r>
            <a:endParaRPr lang="ko-KR" alt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42047" y="5004540"/>
            <a:ext cx="1723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smtClean="0">
                <a:solidFill>
                  <a:srgbClr val="FF0000"/>
                </a:solidFill>
              </a:rPr>
              <a:t>이상치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8E7-AD17-4A99-87BA-A5B5C20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시각화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9BFAF-D6B5-4E63-A8ED-EA9C60D7341A}"/>
              </a:ext>
            </a:extLst>
          </p:cNvPr>
          <p:cNvSpPr txBox="1"/>
          <p:nvPr/>
        </p:nvSpPr>
        <p:spPr>
          <a:xfrm>
            <a:off x="431320" y="675714"/>
            <a:ext cx="7146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BOXPlot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0151" y="6075520"/>
            <a:ext cx="30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/>
              <a:t>일일 자전거 </a:t>
            </a:r>
            <a:r>
              <a:rPr lang="ko-KR" altLang="en-US" sz="1200" i="1" dirty="0" err="1" smtClean="0"/>
              <a:t>대여건수</a:t>
            </a:r>
            <a:endParaRPr lang="ko-KR" altLang="en-US" sz="12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E4637-AC33-45B9-9D53-0FB21DEF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67" y="1271374"/>
            <a:ext cx="6241875" cy="41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162</Words>
  <Application>Microsoft Office PowerPoint</Application>
  <PresentationFormat>와이드스크린</PresentationFormat>
  <Paragraphs>49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날씨, 기온에 따른 따릉이 대여 수 변화</vt:lpstr>
      <vt:lpstr>Problem</vt:lpstr>
      <vt:lpstr>Code</vt:lpstr>
      <vt:lpstr>Code</vt:lpstr>
      <vt:lpstr>시각화</vt:lpstr>
      <vt:lpstr>시각화</vt:lpstr>
      <vt:lpstr>시각화</vt:lpstr>
      <vt:lpstr>시각화</vt:lpstr>
      <vt:lpstr>시각화</vt:lpstr>
      <vt:lpstr>시각화</vt:lpstr>
      <vt:lpstr>향후 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김경덕</dc:creator>
  <cp:lastModifiedBy>Windows User</cp:lastModifiedBy>
  <cp:revision>182</cp:revision>
  <dcterms:created xsi:type="dcterms:W3CDTF">2021-04-06T05:52:31Z</dcterms:created>
  <dcterms:modified xsi:type="dcterms:W3CDTF">2021-10-30T09:13:57Z</dcterms:modified>
</cp:coreProperties>
</file>