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0891B-A88B-4FD9-88FD-C4A0BA660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E252B1-0321-4E70-A881-1AF58C1EA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0D67D-DE88-4F35-B4F4-9F9BA706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44AB6-F10B-491A-AEEF-2AF65418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A9F21-E262-4762-B88A-DE13A10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5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A4F29-6742-4339-ADF0-62BEA423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B68A1-D9F6-42FB-81A6-DBAFC901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509A5-090F-4F31-85D0-C8974496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25BF0-DD24-4776-BA61-C2857F6B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4F11E-AB34-411D-B6E7-3F6A94F2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09A105-F58C-45BC-8E58-EA77298EA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1C751A-3F23-47FD-8FB7-FEA01F290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D344F-974C-4B5C-80C1-FAE88C71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65FDA-FB4E-4481-9483-DA04C1B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6FF32-61F4-41C8-9B13-E00D97AC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7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2E88-9834-4FCC-A972-6CDB8960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A080A-8558-4BED-B431-087E7E38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01503-C01A-424D-9EE3-EC95139D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281C9-1ACD-496F-A4A9-F55805D2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782A6-1F67-4BDC-B029-5034A084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FF55-09F2-4B15-AAFD-8FEE7057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C0241-13A5-42F6-B39F-F10B56BD3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F9B8B-82C5-4893-860B-6E01A6EB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94A2C-652B-4DF3-888C-267E1A6E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FA469-A9E5-488C-9140-7D9BE63E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7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67186-67C2-4955-AFD5-2B75CAF9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2F57A-DF09-4220-ADBA-FE28B73E9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4FE9EB-22CB-4BF9-B79F-B50BC707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DEDBB-E9CD-4434-A855-12490A3F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D0E591-B20A-4505-83C1-DBEC8FB1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4284D-F376-4556-B9E5-DA0BF379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8951E-6E7B-46A7-8387-736C17AB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C0DAA-A7EF-44B5-ADE4-5213CB0F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D11DB-9A70-4B32-85AB-951F7B50E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F33911-0BEC-4EA2-98AD-56A82117C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F3578E-B337-4A71-A5D9-D4004893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425DA-4499-422B-BA97-B2D4B827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02E180-B6AC-4482-B495-86E5DE2C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664B5-76B3-4147-9770-1E234311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AF33C-B84F-4D3A-8EF3-1126E52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588C2A-E677-4000-8D2E-3D040D49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AF987C-1585-4804-87CA-2F22C73A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0BA26-9CEC-4841-A2CB-CA8F5D4C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C33C8B-FBF6-4813-A5CD-0E0C7964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B21EFF-39F1-45A1-8D9A-9759EE26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63D7F-DA03-4ED3-B1B5-37618076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F4371-2FB1-4817-880D-821AA272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94573-7CE5-4759-B88D-CAA8723F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F4A57E-CFAA-4403-B8DA-527A9E496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55AE8-7ED7-4C40-AF03-6C8F7820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AFFDD-747B-4719-B6DD-1C1D47E3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68D4F-18F1-4959-AB56-07428809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4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733ED-D6CD-46A5-B788-8641FBD7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01CBD-0B6D-4F97-AA82-AE8D790F5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B71D8B-F331-4EA4-B0DD-941608D2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FD445-E4A4-4BE0-A992-C464543A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83D20-EF4C-4CB6-9BD7-8E0AF05A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A1A9C-EA37-4B11-9C76-F8CF54F4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612D8A-F280-40FE-925A-CFC11D61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A9F55-6165-4AE9-8D6B-15221D09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556E8-A6CB-489B-A7CE-E73A90308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E961-4F6A-4ABA-BACF-5AD1079C63C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5C3C1-CEC5-4F8C-95AA-1D20762B9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38299-111E-436C-9A2E-8A1BCB8BA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495D-ED60-43CF-BEE9-6BF9084C2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4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DE099-32C0-4E9E-9612-FD7AD3BF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439"/>
            <a:ext cx="10515600" cy="44651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업종과 서비스 형태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음식점</a:t>
            </a:r>
            <a:r>
              <a:rPr lang="en-US" altLang="ko-KR" sz="1800" dirty="0"/>
              <a:t> </a:t>
            </a:r>
            <a:r>
              <a:rPr lang="ko-KR" altLang="en-US" sz="1800" dirty="0"/>
              <a:t>예약 및 문의 담당 </a:t>
            </a:r>
            <a:r>
              <a:rPr lang="ko-KR" altLang="en-US" sz="1800" dirty="0" err="1"/>
              <a:t>챗봇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음식점 예약</a:t>
            </a:r>
            <a:r>
              <a:rPr lang="en-US" altLang="ko-KR" sz="1800" dirty="0"/>
              <a:t>, </a:t>
            </a:r>
            <a:r>
              <a:rPr lang="ko-KR" altLang="en-US" sz="1800" dirty="0"/>
              <a:t>매장 위치</a:t>
            </a:r>
            <a:r>
              <a:rPr lang="en-US" altLang="ko-KR" sz="1800" dirty="0"/>
              <a:t>, </a:t>
            </a:r>
            <a:r>
              <a:rPr lang="ko-KR" altLang="en-US" sz="1800" dirty="0"/>
              <a:t>주차 및 기타 문의를 알려주는 서비스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PERSONA </a:t>
            </a:r>
            <a:r>
              <a:rPr lang="ko-KR" altLang="en-US" sz="1800" dirty="0"/>
              <a:t>연령</a:t>
            </a:r>
            <a:r>
              <a:rPr lang="en-US" altLang="ko-KR" sz="1800" dirty="0"/>
              <a:t>, </a:t>
            </a:r>
            <a:r>
              <a:rPr lang="ko-KR" altLang="en-US" sz="1800" dirty="0"/>
              <a:t>성별</a:t>
            </a:r>
            <a:r>
              <a:rPr lang="en-US" altLang="ko-KR" sz="1800" dirty="0"/>
              <a:t>, </a:t>
            </a:r>
            <a:r>
              <a:rPr lang="ko-KR" altLang="en-US" sz="1800" dirty="0"/>
              <a:t>성격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: 20</a:t>
            </a:r>
            <a:r>
              <a:rPr lang="ko-KR" altLang="en-US" sz="1800" dirty="0"/>
              <a:t>대</a:t>
            </a:r>
            <a:r>
              <a:rPr lang="en-US" altLang="ko-KR" sz="1800" dirty="0"/>
              <a:t>, </a:t>
            </a:r>
            <a:r>
              <a:rPr lang="ko-KR" altLang="en-US" sz="1800" dirty="0"/>
              <a:t>여자</a:t>
            </a:r>
            <a:r>
              <a:rPr lang="en-US" altLang="ko-KR" sz="1800" dirty="0"/>
              <a:t>, </a:t>
            </a:r>
            <a:r>
              <a:rPr lang="ko-KR" altLang="en-US" sz="1800" dirty="0"/>
              <a:t>차분하고 친절한 성격의 </a:t>
            </a:r>
            <a:r>
              <a:rPr lang="ko-KR" altLang="en-US" sz="1800" dirty="0" err="1"/>
              <a:t>챗봇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90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38CB1-10CD-4117-806B-3DC56A4B1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시나리오 예상 질문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E5DB0A-55F0-4B1B-B5B7-E341B54B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90" y="1995189"/>
            <a:ext cx="10877419" cy="44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6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이지은</cp:lastModifiedBy>
  <cp:revision>1</cp:revision>
  <dcterms:created xsi:type="dcterms:W3CDTF">2021-11-24T10:18:50Z</dcterms:created>
  <dcterms:modified xsi:type="dcterms:W3CDTF">2021-11-24T10:55:29Z</dcterms:modified>
</cp:coreProperties>
</file>