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2" r:id="rId3"/>
    <p:sldId id="333" r:id="rId4"/>
    <p:sldId id="334" r:id="rId5"/>
    <p:sldId id="340" r:id="rId6"/>
    <p:sldId id="335" r:id="rId7"/>
    <p:sldId id="336" r:id="rId8"/>
    <p:sldId id="337" r:id="rId9"/>
    <p:sldId id="338" r:id="rId10"/>
    <p:sldId id="339" r:id="rId11"/>
    <p:sldId id="311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경덕" initials="김" lastIdx="1" clrIdx="0">
    <p:extLst>
      <p:ext uri="{19B8F6BF-5375-455C-9EA6-DF929625EA0E}">
        <p15:presenceInfo xmlns:p15="http://schemas.microsoft.com/office/powerpoint/2012/main" userId="김경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5FE"/>
    <a:srgbClr val="FA0102"/>
    <a:srgbClr val="2780D2"/>
    <a:srgbClr val="F500F6"/>
    <a:srgbClr val="CC2F2E"/>
    <a:srgbClr val="BDDDDE"/>
    <a:srgbClr val="FB1AFC"/>
    <a:srgbClr val="FF3300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DD21-BAA7-455F-89EB-17C5BEBCD37B}" v="13" dt="2021-11-20T08:47:54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471" autoAdjust="0"/>
  </p:normalViewPr>
  <p:slideViewPr>
    <p:cSldViewPr snapToGrid="0">
      <p:cViewPr>
        <p:scale>
          <a:sx n="64" d="100"/>
          <a:sy n="64" d="100"/>
        </p:scale>
        <p:origin x="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472d84a9-95b9-4750-a582-a8e04ac95405" providerId="ADAL" clId="{D694DD21-BAA7-455F-89EB-17C5BEBCD37B}"/>
    <pc:docChg chg="undo custSel addSld delSld modSld sldOrd">
      <pc:chgData name="이지은" userId="472d84a9-95b9-4750-a582-a8e04ac95405" providerId="ADAL" clId="{D694DD21-BAA7-455F-89EB-17C5BEBCD37B}" dt="2021-11-20T09:24:04.440" v="2522" actId="20577"/>
      <pc:docMkLst>
        <pc:docMk/>
      </pc:docMkLst>
      <pc:sldChg chg="del">
        <pc:chgData name="이지은" userId="472d84a9-95b9-4750-a582-a8e04ac95405" providerId="ADAL" clId="{D694DD21-BAA7-455F-89EB-17C5BEBCD37B}" dt="2021-11-20T09:09:11.714" v="1917" actId="47"/>
        <pc:sldMkLst>
          <pc:docMk/>
          <pc:sldMk cId="3230837164" sldId="279"/>
        </pc:sldMkLst>
      </pc:sldChg>
      <pc:sldChg chg="modSp del mod ord">
        <pc:chgData name="이지은" userId="472d84a9-95b9-4750-a582-a8e04ac95405" providerId="ADAL" clId="{D694DD21-BAA7-455F-89EB-17C5BEBCD37B}" dt="2021-11-20T08:48:14.452" v="146" actId="47"/>
        <pc:sldMkLst>
          <pc:docMk/>
          <pc:sldMk cId="3133805582" sldId="303"/>
        </pc:sldMkLst>
        <pc:spChg chg="mod">
          <ac:chgData name="이지은" userId="472d84a9-95b9-4750-a582-a8e04ac95405" providerId="ADAL" clId="{D694DD21-BAA7-455F-89EB-17C5BEBCD37B}" dt="2021-11-20T08:47:54.335" v="144"/>
          <ac:spMkLst>
            <pc:docMk/>
            <pc:sldMk cId="3133805582" sldId="303"/>
            <ac:spMk id="3" creationId="{C22EFA7D-8387-4A13-996C-A18D09D94177}"/>
          </ac:spMkLst>
        </pc:spChg>
      </pc:sldChg>
      <pc:sldChg chg="del">
        <pc:chgData name="이지은" userId="472d84a9-95b9-4750-a582-a8e04ac95405" providerId="ADAL" clId="{D694DD21-BAA7-455F-89EB-17C5BEBCD37B}" dt="2021-11-20T09:09:19.122" v="1928" actId="47"/>
        <pc:sldMkLst>
          <pc:docMk/>
          <pc:sldMk cId="2626644197" sldId="304"/>
        </pc:sldMkLst>
      </pc:sldChg>
      <pc:sldChg chg="del">
        <pc:chgData name="이지은" userId="472d84a9-95b9-4750-a582-a8e04ac95405" providerId="ADAL" clId="{D694DD21-BAA7-455F-89EB-17C5BEBCD37B}" dt="2021-11-20T08:41:35.811" v="0" actId="47"/>
        <pc:sldMkLst>
          <pc:docMk/>
          <pc:sldMk cId="3055961187" sldId="313"/>
        </pc:sldMkLst>
      </pc:sldChg>
      <pc:sldChg chg="del">
        <pc:chgData name="이지은" userId="472d84a9-95b9-4750-a582-a8e04ac95405" providerId="ADAL" clId="{D694DD21-BAA7-455F-89EB-17C5BEBCD37B}" dt="2021-11-20T08:41:36.886" v="1" actId="47"/>
        <pc:sldMkLst>
          <pc:docMk/>
          <pc:sldMk cId="3741219391" sldId="314"/>
        </pc:sldMkLst>
      </pc:sldChg>
      <pc:sldChg chg="del">
        <pc:chgData name="이지은" userId="472d84a9-95b9-4750-a582-a8e04ac95405" providerId="ADAL" clId="{D694DD21-BAA7-455F-89EB-17C5BEBCD37B}" dt="2021-11-20T09:09:14.896" v="1920" actId="47"/>
        <pc:sldMkLst>
          <pc:docMk/>
          <pc:sldMk cId="4155033845" sldId="315"/>
        </pc:sldMkLst>
      </pc:sldChg>
      <pc:sldChg chg="del">
        <pc:chgData name="이지은" userId="472d84a9-95b9-4750-a582-a8e04ac95405" providerId="ADAL" clId="{D694DD21-BAA7-455F-89EB-17C5BEBCD37B}" dt="2021-11-20T09:09:15.312" v="1921" actId="47"/>
        <pc:sldMkLst>
          <pc:docMk/>
          <pc:sldMk cId="2767558161" sldId="316"/>
        </pc:sldMkLst>
      </pc:sldChg>
      <pc:sldChg chg="del">
        <pc:chgData name="이지은" userId="472d84a9-95b9-4750-a582-a8e04ac95405" providerId="ADAL" clId="{D694DD21-BAA7-455F-89EB-17C5BEBCD37B}" dt="2021-11-20T09:09:15.684" v="1922" actId="47"/>
        <pc:sldMkLst>
          <pc:docMk/>
          <pc:sldMk cId="1858215612" sldId="317"/>
        </pc:sldMkLst>
      </pc:sldChg>
      <pc:sldChg chg="del">
        <pc:chgData name="이지은" userId="472d84a9-95b9-4750-a582-a8e04ac95405" providerId="ADAL" clId="{D694DD21-BAA7-455F-89EB-17C5BEBCD37B}" dt="2021-11-20T09:09:16.744" v="1924" actId="47"/>
        <pc:sldMkLst>
          <pc:docMk/>
          <pc:sldMk cId="68470632" sldId="318"/>
        </pc:sldMkLst>
      </pc:sldChg>
      <pc:sldChg chg="del">
        <pc:chgData name="이지은" userId="472d84a9-95b9-4750-a582-a8e04ac95405" providerId="ADAL" clId="{D694DD21-BAA7-455F-89EB-17C5BEBCD37B}" dt="2021-11-20T09:09:14.017" v="1919" actId="47"/>
        <pc:sldMkLst>
          <pc:docMk/>
          <pc:sldMk cId="1000418596" sldId="319"/>
        </pc:sldMkLst>
      </pc:sldChg>
      <pc:sldChg chg="del">
        <pc:chgData name="이지은" userId="472d84a9-95b9-4750-a582-a8e04ac95405" providerId="ADAL" clId="{D694DD21-BAA7-455F-89EB-17C5BEBCD37B}" dt="2021-11-20T09:09:16.088" v="1923" actId="47"/>
        <pc:sldMkLst>
          <pc:docMk/>
          <pc:sldMk cId="3833231945" sldId="320"/>
        </pc:sldMkLst>
      </pc:sldChg>
      <pc:sldChg chg="del">
        <pc:chgData name="이지은" userId="472d84a9-95b9-4750-a582-a8e04ac95405" providerId="ADAL" clId="{D694DD21-BAA7-455F-89EB-17C5BEBCD37B}" dt="2021-11-20T09:09:17.321" v="1925" actId="47"/>
        <pc:sldMkLst>
          <pc:docMk/>
          <pc:sldMk cId="1525573379" sldId="321"/>
        </pc:sldMkLst>
      </pc:sldChg>
      <pc:sldChg chg="del">
        <pc:chgData name="이지은" userId="472d84a9-95b9-4750-a582-a8e04ac95405" providerId="ADAL" clId="{D694DD21-BAA7-455F-89EB-17C5BEBCD37B}" dt="2021-11-20T09:09:18.559" v="1927" actId="47"/>
        <pc:sldMkLst>
          <pc:docMk/>
          <pc:sldMk cId="3892075994" sldId="322"/>
        </pc:sldMkLst>
      </pc:sldChg>
      <pc:sldChg chg="del">
        <pc:chgData name="이지은" userId="472d84a9-95b9-4750-a582-a8e04ac95405" providerId="ADAL" clId="{D694DD21-BAA7-455F-89EB-17C5BEBCD37B}" dt="2021-11-20T09:09:17.937" v="1926" actId="47"/>
        <pc:sldMkLst>
          <pc:docMk/>
          <pc:sldMk cId="2769475248" sldId="323"/>
        </pc:sldMkLst>
      </pc:sldChg>
      <pc:sldChg chg="del">
        <pc:chgData name="이지은" userId="472d84a9-95b9-4750-a582-a8e04ac95405" providerId="ADAL" clId="{D694DD21-BAA7-455F-89EB-17C5BEBCD37B}" dt="2021-11-20T09:09:12.726" v="1918" actId="47"/>
        <pc:sldMkLst>
          <pc:docMk/>
          <pc:sldMk cId="1296307691" sldId="324"/>
        </pc:sldMkLst>
      </pc:sldChg>
      <pc:sldChg chg="del">
        <pc:chgData name="이지은" userId="472d84a9-95b9-4750-a582-a8e04ac95405" providerId="ADAL" clId="{D694DD21-BAA7-455F-89EB-17C5BEBCD37B}" dt="2021-11-20T09:09:20.274" v="1929" actId="47"/>
        <pc:sldMkLst>
          <pc:docMk/>
          <pc:sldMk cId="459684357" sldId="325"/>
        </pc:sldMkLst>
      </pc:sldChg>
      <pc:sldChg chg="del">
        <pc:chgData name="이지은" userId="472d84a9-95b9-4750-a582-a8e04ac95405" providerId="ADAL" clId="{D694DD21-BAA7-455F-89EB-17C5BEBCD37B}" dt="2021-11-20T09:09:20.555" v="1930" actId="47"/>
        <pc:sldMkLst>
          <pc:docMk/>
          <pc:sldMk cId="2141067886" sldId="326"/>
        </pc:sldMkLst>
      </pc:sldChg>
      <pc:sldChg chg="del">
        <pc:chgData name="이지은" userId="472d84a9-95b9-4750-a582-a8e04ac95405" providerId="ADAL" clId="{D694DD21-BAA7-455F-89EB-17C5BEBCD37B}" dt="2021-11-20T09:09:21.926" v="1931" actId="47"/>
        <pc:sldMkLst>
          <pc:docMk/>
          <pc:sldMk cId="1312289863" sldId="327"/>
        </pc:sldMkLst>
      </pc:sldChg>
      <pc:sldChg chg="del">
        <pc:chgData name="이지은" userId="472d84a9-95b9-4750-a582-a8e04ac95405" providerId="ADAL" clId="{D694DD21-BAA7-455F-89EB-17C5BEBCD37B}" dt="2021-11-20T09:09:23.243" v="1932" actId="47"/>
        <pc:sldMkLst>
          <pc:docMk/>
          <pc:sldMk cId="1886961375" sldId="328"/>
        </pc:sldMkLst>
      </pc:sldChg>
      <pc:sldChg chg="del">
        <pc:chgData name="이지은" userId="472d84a9-95b9-4750-a582-a8e04ac95405" providerId="ADAL" clId="{D694DD21-BAA7-455F-89EB-17C5BEBCD37B}" dt="2021-11-20T09:09:24.382" v="1933" actId="47"/>
        <pc:sldMkLst>
          <pc:docMk/>
          <pc:sldMk cId="3186140057" sldId="329"/>
        </pc:sldMkLst>
      </pc:sldChg>
      <pc:sldChg chg="del">
        <pc:chgData name="이지은" userId="472d84a9-95b9-4750-a582-a8e04ac95405" providerId="ADAL" clId="{D694DD21-BAA7-455F-89EB-17C5BEBCD37B}" dt="2021-11-20T09:09:24.957" v="1934" actId="47"/>
        <pc:sldMkLst>
          <pc:docMk/>
          <pc:sldMk cId="3437495574" sldId="330"/>
        </pc:sldMkLst>
      </pc:sldChg>
      <pc:sldChg chg="modSp add del mod">
        <pc:chgData name="이지은" userId="472d84a9-95b9-4750-a582-a8e04ac95405" providerId="ADAL" clId="{D694DD21-BAA7-455F-89EB-17C5BEBCD37B}" dt="2021-11-20T09:11:30.939" v="1997" actId="47"/>
        <pc:sldMkLst>
          <pc:docMk/>
          <pc:sldMk cId="1840008576" sldId="331"/>
        </pc:sldMkLst>
        <pc:spChg chg="mod">
          <ac:chgData name="이지은" userId="472d84a9-95b9-4750-a582-a8e04ac95405" providerId="ADAL" clId="{D694DD21-BAA7-455F-89EB-17C5BEBCD37B}" dt="2021-11-20T08:46:31.674" v="68" actId="20577"/>
          <ac:spMkLst>
            <pc:docMk/>
            <pc:sldMk cId="1840008576" sldId="331"/>
            <ac:spMk id="2" creationId="{F24088E7-AD17-4A99-87BA-A5B5C203AF00}"/>
          </ac:spMkLst>
        </pc:spChg>
      </pc:sldChg>
      <pc:sldChg chg="addSp modSp add mod">
        <pc:chgData name="이지은" userId="472d84a9-95b9-4750-a582-a8e04ac95405" providerId="ADAL" clId="{D694DD21-BAA7-455F-89EB-17C5BEBCD37B}" dt="2021-11-20T09:11:04.843" v="1993"/>
        <pc:sldMkLst>
          <pc:docMk/>
          <pc:sldMk cId="1456115108" sldId="332"/>
        </pc:sldMkLst>
        <pc:spChg chg="mod">
          <ac:chgData name="이지은" userId="472d84a9-95b9-4750-a582-a8e04ac95405" providerId="ADAL" clId="{D694DD21-BAA7-455F-89EB-17C5BEBCD37B}" dt="2021-11-20T09:11:04.843" v="1993"/>
          <ac:spMkLst>
            <pc:docMk/>
            <pc:sldMk cId="1456115108" sldId="332"/>
            <ac:spMk id="3" creationId="{C22EFA7D-8387-4A13-996C-A18D09D94177}"/>
          </ac:spMkLst>
        </pc:spChg>
        <pc:spChg chg="add mod">
          <ac:chgData name="이지은" userId="472d84a9-95b9-4750-a582-a8e04ac95405" providerId="ADAL" clId="{D694DD21-BAA7-455F-89EB-17C5BEBCD37B}" dt="2021-11-20T08:53:38.409" v="687" actId="1038"/>
          <ac:spMkLst>
            <pc:docMk/>
            <pc:sldMk cId="1456115108" sldId="332"/>
            <ac:spMk id="4" creationId="{04D13A76-2129-445A-BD73-8B7DFE9AF93F}"/>
          </ac:spMkLst>
        </pc:spChg>
      </pc:sldChg>
      <pc:sldChg chg="modSp add mod">
        <pc:chgData name="이지은" userId="472d84a9-95b9-4750-a582-a8e04ac95405" providerId="ADAL" clId="{D694DD21-BAA7-455F-89EB-17C5BEBCD37B}" dt="2021-11-20T08:51:52.718" v="625" actId="5793"/>
        <pc:sldMkLst>
          <pc:docMk/>
          <pc:sldMk cId="2312294371" sldId="333"/>
        </pc:sldMkLst>
        <pc:spChg chg="mod">
          <ac:chgData name="이지은" userId="472d84a9-95b9-4750-a582-a8e04ac95405" providerId="ADAL" clId="{D694DD21-BAA7-455F-89EB-17C5BEBCD37B}" dt="2021-11-20T08:49:30.444" v="350" actId="20577"/>
          <ac:spMkLst>
            <pc:docMk/>
            <pc:sldMk cId="2312294371" sldId="333"/>
            <ac:spMk id="2" creationId="{F24088E7-AD17-4A99-87BA-A5B5C203AF00}"/>
          </ac:spMkLst>
        </pc:spChg>
        <pc:spChg chg="mod">
          <ac:chgData name="이지은" userId="472d84a9-95b9-4750-a582-a8e04ac95405" providerId="ADAL" clId="{D694DD21-BAA7-455F-89EB-17C5BEBCD37B}" dt="2021-11-20T08:51:52.718" v="625" actId="5793"/>
          <ac:spMkLst>
            <pc:docMk/>
            <pc:sldMk cId="2312294371" sldId="333"/>
            <ac:spMk id="3" creationId="{C22EFA7D-8387-4A13-996C-A18D09D94177}"/>
          </ac:spMkLst>
        </pc:spChg>
      </pc:sldChg>
      <pc:sldChg chg="addSp modSp add mod">
        <pc:chgData name="이지은" userId="472d84a9-95b9-4750-a582-a8e04ac95405" providerId="ADAL" clId="{D694DD21-BAA7-455F-89EB-17C5BEBCD37B}" dt="2021-11-20T09:22:52.888" v="2463" actId="1076"/>
        <pc:sldMkLst>
          <pc:docMk/>
          <pc:sldMk cId="3054278711" sldId="334"/>
        </pc:sldMkLst>
        <pc:spChg chg="mod">
          <ac:chgData name="이지은" userId="472d84a9-95b9-4750-a582-a8e04ac95405" providerId="ADAL" clId="{D694DD21-BAA7-455F-89EB-17C5BEBCD37B}" dt="2021-11-20T08:52:01.397" v="640"/>
          <ac:spMkLst>
            <pc:docMk/>
            <pc:sldMk cId="3054278711" sldId="334"/>
            <ac:spMk id="2" creationId="{F24088E7-AD17-4A99-87BA-A5B5C203AF00}"/>
          </ac:spMkLst>
        </pc:spChg>
        <pc:spChg chg="mod">
          <ac:chgData name="이지은" userId="472d84a9-95b9-4750-a582-a8e04ac95405" providerId="ADAL" clId="{D694DD21-BAA7-455F-89EB-17C5BEBCD37B}" dt="2021-11-20T09:22:52.888" v="2463" actId="1076"/>
          <ac:spMkLst>
            <pc:docMk/>
            <pc:sldMk cId="3054278711" sldId="334"/>
            <ac:spMk id="3" creationId="{C22EFA7D-8387-4A13-996C-A18D09D94177}"/>
          </ac:spMkLst>
        </pc:spChg>
        <pc:spChg chg="add mod">
          <ac:chgData name="이지은" userId="472d84a9-95b9-4750-a582-a8e04ac95405" providerId="ADAL" clId="{D694DD21-BAA7-455F-89EB-17C5BEBCD37B}" dt="2021-11-20T09:02:09.326" v="1229" actId="1036"/>
          <ac:spMkLst>
            <pc:docMk/>
            <pc:sldMk cId="3054278711" sldId="334"/>
            <ac:spMk id="4" creationId="{49409C31-C5B9-4358-A6A2-AEABAC44B4C1}"/>
          </ac:spMkLst>
        </pc:spChg>
        <pc:spChg chg="add mod">
          <ac:chgData name="이지은" userId="472d84a9-95b9-4750-a582-a8e04ac95405" providerId="ADAL" clId="{D694DD21-BAA7-455F-89EB-17C5BEBCD37B}" dt="2021-11-20T09:01:50.330" v="1183" actId="1076"/>
          <ac:spMkLst>
            <pc:docMk/>
            <pc:sldMk cId="3054278711" sldId="334"/>
            <ac:spMk id="5" creationId="{5E6F79B8-C4E6-4F03-9EC1-3E14D8376993}"/>
          </ac:spMkLst>
        </pc:spChg>
        <pc:spChg chg="add mod">
          <ac:chgData name="이지은" userId="472d84a9-95b9-4750-a582-a8e04ac95405" providerId="ADAL" clId="{D694DD21-BAA7-455F-89EB-17C5BEBCD37B}" dt="2021-11-20T08:54:34.587" v="839" actId="1076"/>
          <ac:spMkLst>
            <pc:docMk/>
            <pc:sldMk cId="3054278711" sldId="334"/>
            <ac:spMk id="6" creationId="{657285CA-B457-4B3B-A52E-9329FF662D4D}"/>
          </ac:spMkLst>
        </pc:spChg>
      </pc:sldChg>
      <pc:sldChg chg="addSp delSp modSp new mod">
        <pc:chgData name="이지은" userId="472d84a9-95b9-4750-a582-a8e04ac95405" providerId="ADAL" clId="{D694DD21-BAA7-455F-89EB-17C5BEBCD37B}" dt="2021-11-20T09:23:10.061" v="2464" actId="1076"/>
        <pc:sldMkLst>
          <pc:docMk/>
          <pc:sldMk cId="321560000" sldId="335"/>
        </pc:sldMkLst>
        <pc:spChg chg="mod">
          <ac:chgData name="이지은" userId="472d84a9-95b9-4750-a582-a8e04ac95405" providerId="ADAL" clId="{D694DD21-BAA7-455F-89EB-17C5BEBCD37B}" dt="2021-11-20T09:11:17.285" v="1996" actId="20577"/>
          <ac:spMkLst>
            <pc:docMk/>
            <pc:sldMk cId="321560000" sldId="335"/>
            <ac:spMk id="2" creationId="{F912C86B-AF0B-4790-AB15-38B5E97DF1B4}"/>
          </ac:spMkLst>
        </pc:spChg>
        <pc:spChg chg="mod">
          <ac:chgData name="이지은" userId="472d84a9-95b9-4750-a582-a8e04ac95405" providerId="ADAL" clId="{D694DD21-BAA7-455F-89EB-17C5BEBCD37B}" dt="2021-11-20T09:23:10.061" v="2464" actId="1076"/>
          <ac:spMkLst>
            <pc:docMk/>
            <pc:sldMk cId="321560000" sldId="335"/>
            <ac:spMk id="3" creationId="{3BA14F37-02FA-46F9-8267-A70C2EC84152}"/>
          </ac:spMkLst>
        </pc:spChg>
        <pc:picChg chg="add del">
          <ac:chgData name="이지은" userId="472d84a9-95b9-4750-a582-a8e04ac95405" providerId="ADAL" clId="{D694DD21-BAA7-455F-89EB-17C5BEBCD37B}" dt="2021-11-20T08:56:35.586" v="865" actId="478"/>
          <ac:picMkLst>
            <pc:docMk/>
            <pc:sldMk cId="321560000" sldId="335"/>
            <ac:picMk id="1026" creationId="{91F0E80B-8830-4680-A44A-A394BC2CEDA1}"/>
          </ac:picMkLst>
        </pc:picChg>
      </pc:sldChg>
      <pc:sldChg chg="addSp delSp modSp new mod">
        <pc:chgData name="이지은" userId="472d84a9-95b9-4750-a582-a8e04ac95405" providerId="ADAL" clId="{D694DD21-BAA7-455F-89EB-17C5BEBCD37B}" dt="2021-11-20T09:00:09.423" v="1049" actId="1076"/>
        <pc:sldMkLst>
          <pc:docMk/>
          <pc:sldMk cId="160938427" sldId="336"/>
        </pc:sldMkLst>
        <pc:spChg chg="del">
          <ac:chgData name="이지은" userId="472d84a9-95b9-4750-a582-a8e04ac95405" providerId="ADAL" clId="{D694DD21-BAA7-455F-89EB-17C5BEBCD37B}" dt="2021-11-20T08:56:47.487" v="869" actId="478"/>
          <ac:spMkLst>
            <pc:docMk/>
            <pc:sldMk cId="160938427" sldId="336"/>
            <ac:spMk id="2" creationId="{F2B3359F-0CAA-42F1-9AF6-BCE66785E54E}"/>
          </ac:spMkLst>
        </pc:spChg>
        <pc:spChg chg="del">
          <ac:chgData name="이지은" userId="472d84a9-95b9-4750-a582-a8e04ac95405" providerId="ADAL" clId="{D694DD21-BAA7-455F-89EB-17C5BEBCD37B}" dt="2021-11-20T08:56:50.387" v="870" actId="478"/>
          <ac:spMkLst>
            <pc:docMk/>
            <pc:sldMk cId="160938427" sldId="336"/>
            <ac:spMk id="3" creationId="{507AD549-7A68-48A8-BC75-4DB1045EF43A}"/>
          </ac:spMkLst>
        </pc:spChg>
        <pc:spChg chg="add mod">
          <ac:chgData name="이지은" userId="472d84a9-95b9-4750-a582-a8e04ac95405" providerId="ADAL" clId="{D694DD21-BAA7-455F-89EB-17C5BEBCD37B}" dt="2021-11-20T08:59:30.349" v="1038" actId="1035"/>
          <ac:spMkLst>
            <pc:docMk/>
            <pc:sldMk cId="160938427" sldId="336"/>
            <ac:spMk id="5" creationId="{4337C3E7-BE95-46AE-AC31-81B8E79A25D4}"/>
          </ac:spMkLst>
        </pc:spChg>
        <pc:spChg chg="add mod">
          <ac:chgData name="이지은" userId="472d84a9-95b9-4750-a582-a8e04ac95405" providerId="ADAL" clId="{D694DD21-BAA7-455F-89EB-17C5BEBCD37B}" dt="2021-11-20T09:00:09.423" v="1049" actId="1076"/>
          <ac:spMkLst>
            <pc:docMk/>
            <pc:sldMk cId="160938427" sldId="336"/>
            <ac:spMk id="7" creationId="{151AB5BF-2E50-457E-9FB4-8D8C7CF1B4E6}"/>
          </ac:spMkLst>
        </pc:spChg>
        <pc:picChg chg="add mod">
          <ac:chgData name="이지은" userId="472d84a9-95b9-4750-a582-a8e04ac95405" providerId="ADAL" clId="{D694DD21-BAA7-455F-89EB-17C5BEBCD37B}" dt="2021-11-20T09:00:05.947" v="1047" actId="1076"/>
          <ac:picMkLst>
            <pc:docMk/>
            <pc:sldMk cId="160938427" sldId="336"/>
            <ac:picMk id="4" creationId="{56ABC696-80F4-4820-A515-6A43743BF892}"/>
          </ac:picMkLst>
        </pc:picChg>
        <pc:picChg chg="add mod">
          <ac:chgData name="이지은" userId="472d84a9-95b9-4750-a582-a8e04ac95405" providerId="ADAL" clId="{D694DD21-BAA7-455F-89EB-17C5BEBCD37B}" dt="2021-11-20T08:59:40.119" v="1041" actId="1076"/>
          <ac:picMkLst>
            <pc:docMk/>
            <pc:sldMk cId="160938427" sldId="336"/>
            <ac:picMk id="6" creationId="{FFC960D0-A4D8-4A63-B04D-00A14270253E}"/>
          </ac:picMkLst>
        </pc:picChg>
      </pc:sldChg>
      <pc:sldChg chg="addSp delSp modSp new mod">
        <pc:chgData name="이지은" userId="472d84a9-95b9-4750-a582-a8e04ac95405" providerId="ADAL" clId="{D694DD21-BAA7-455F-89EB-17C5BEBCD37B}" dt="2021-11-20T09:00:42.595" v="1081" actId="20577"/>
        <pc:sldMkLst>
          <pc:docMk/>
          <pc:sldMk cId="84989366" sldId="337"/>
        </pc:sldMkLst>
        <pc:spChg chg="mod">
          <ac:chgData name="이지은" userId="472d84a9-95b9-4750-a582-a8e04ac95405" providerId="ADAL" clId="{D694DD21-BAA7-455F-89EB-17C5BEBCD37B}" dt="2021-11-20T08:59:08.575" v="1025" actId="1076"/>
          <ac:spMkLst>
            <pc:docMk/>
            <pc:sldMk cId="84989366" sldId="337"/>
            <ac:spMk id="2" creationId="{D23C16BD-1373-4202-8DBF-24F1ADA1073D}"/>
          </ac:spMkLst>
        </pc:spChg>
        <pc:spChg chg="mod">
          <ac:chgData name="이지은" userId="472d84a9-95b9-4750-a582-a8e04ac95405" providerId="ADAL" clId="{D694DD21-BAA7-455F-89EB-17C5BEBCD37B}" dt="2021-11-20T09:00:42.595" v="1081" actId="20577"/>
          <ac:spMkLst>
            <pc:docMk/>
            <pc:sldMk cId="84989366" sldId="337"/>
            <ac:spMk id="3" creationId="{7476BC43-A060-47C9-8BA7-F71874A225F2}"/>
          </ac:spMkLst>
        </pc:spChg>
        <pc:picChg chg="add del mod">
          <ac:chgData name="이지은" userId="472d84a9-95b9-4750-a582-a8e04ac95405" providerId="ADAL" clId="{D694DD21-BAA7-455F-89EB-17C5BEBCD37B}" dt="2021-11-20T08:59:42.617" v="1042" actId="478"/>
          <ac:picMkLst>
            <pc:docMk/>
            <pc:sldMk cId="84989366" sldId="337"/>
            <ac:picMk id="5" creationId="{E2767111-610B-43D4-A608-0E195D228B73}"/>
          </ac:picMkLst>
        </pc:picChg>
        <pc:picChg chg="add mod">
          <ac:chgData name="이지은" userId="472d84a9-95b9-4750-a582-a8e04ac95405" providerId="ADAL" clId="{D694DD21-BAA7-455F-89EB-17C5BEBCD37B}" dt="2021-11-20T08:59:49.776" v="1045" actId="1076"/>
          <ac:picMkLst>
            <pc:docMk/>
            <pc:sldMk cId="84989366" sldId="337"/>
            <ac:picMk id="7" creationId="{63CCA21F-6449-405F-A394-F875F1850098}"/>
          </ac:picMkLst>
        </pc:picChg>
      </pc:sldChg>
      <pc:sldChg chg="addSp modSp new mod">
        <pc:chgData name="이지은" userId="472d84a9-95b9-4750-a582-a8e04ac95405" providerId="ADAL" clId="{D694DD21-BAA7-455F-89EB-17C5BEBCD37B}" dt="2021-11-20T09:08:49.338" v="1916" actId="1076"/>
        <pc:sldMkLst>
          <pc:docMk/>
          <pc:sldMk cId="1039636354" sldId="338"/>
        </pc:sldMkLst>
        <pc:spChg chg="mod">
          <ac:chgData name="이지은" userId="472d84a9-95b9-4750-a582-a8e04ac95405" providerId="ADAL" clId="{D694DD21-BAA7-455F-89EB-17C5BEBCD37B}" dt="2021-11-20T09:08:39.915" v="1913"/>
          <ac:spMkLst>
            <pc:docMk/>
            <pc:sldMk cId="1039636354" sldId="338"/>
            <ac:spMk id="2" creationId="{76D0E31E-C1F1-45A1-A4E1-2CB032A20F5E}"/>
          </ac:spMkLst>
        </pc:spChg>
        <pc:picChg chg="add mod">
          <ac:chgData name="이지은" userId="472d84a9-95b9-4750-a582-a8e04ac95405" providerId="ADAL" clId="{D694DD21-BAA7-455F-89EB-17C5BEBCD37B}" dt="2021-11-20T09:08:49.338" v="1916" actId="1076"/>
          <ac:picMkLst>
            <pc:docMk/>
            <pc:sldMk cId="1039636354" sldId="338"/>
            <ac:picMk id="2050" creationId="{51E92291-9FE1-49CF-A1F1-F31736109B4A}"/>
          </ac:picMkLst>
        </pc:picChg>
      </pc:sldChg>
      <pc:sldChg chg="addSp delSp modSp add mod">
        <pc:chgData name="이지은" userId="472d84a9-95b9-4750-a582-a8e04ac95405" providerId="ADAL" clId="{D694DD21-BAA7-455F-89EB-17C5BEBCD37B}" dt="2021-11-20T09:21:24.438" v="2440" actId="20577"/>
        <pc:sldMkLst>
          <pc:docMk/>
          <pc:sldMk cId="3285789540" sldId="339"/>
        </pc:sldMkLst>
        <pc:spChg chg="mod">
          <ac:chgData name="이지은" userId="472d84a9-95b9-4750-a582-a8e04ac95405" providerId="ADAL" clId="{D694DD21-BAA7-455F-89EB-17C5BEBCD37B}" dt="2021-11-20T09:20:04.525" v="2211" actId="20577"/>
          <ac:spMkLst>
            <pc:docMk/>
            <pc:sldMk cId="3285789540" sldId="339"/>
            <ac:spMk id="2" creationId="{76D0E31E-C1F1-45A1-A4E1-2CB032A20F5E}"/>
          </ac:spMkLst>
        </pc:spChg>
        <pc:spChg chg="mod">
          <ac:chgData name="이지은" userId="472d84a9-95b9-4750-a582-a8e04ac95405" providerId="ADAL" clId="{D694DD21-BAA7-455F-89EB-17C5BEBCD37B}" dt="2021-11-20T09:21:24.438" v="2440" actId="20577"/>
          <ac:spMkLst>
            <pc:docMk/>
            <pc:sldMk cId="3285789540" sldId="339"/>
            <ac:spMk id="3" creationId="{80F0B86C-EA50-4F72-A362-68814E50E8C7}"/>
          </ac:spMkLst>
        </pc:spChg>
        <pc:spChg chg="add">
          <ac:chgData name="이지은" userId="472d84a9-95b9-4750-a582-a8e04ac95405" providerId="ADAL" clId="{D694DD21-BAA7-455F-89EB-17C5BEBCD37B}" dt="2021-11-20T09:16:04.567" v="2013"/>
          <ac:spMkLst>
            <pc:docMk/>
            <pc:sldMk cId="3285789540" sldId="339"/>
            <ac:spMk id="4" creationId="{497E0A12-D1E8-48DF-BE09-75EF9827231B}"/>
          </ac:spMkLst>
        </pc:spChg>
        <pc:picChg chg="del">
          <ac:chgData name="이지은" userId="472d84a9-95b9-4750-a582-a8e04ac95405" providerId="ADAL" clId="{D694DD21-BAA7-455F-89EB-17C5BEBCD37B}" dt="2021-11-20T09:14:40.968" v="2006" actId="478"/>
          <ac:picMkLst>
            <pc:docMk/>
            <pc:sldMk cId="3285789540" sldId="339"/>
            <ac:picMk id="2050" creationId="{51E92291-9FE1-49CF-A1F1-F31736109B4A}"/>
          </ac:picMkLst>
        </pc:picChg>
      </pc:sldChg>
      <pc:sldChg chg="modSp new mod ord">
        <pc:chgData name="이지은" userId="472d84a9-95b9-4750-a582-a8e04ac95405" providerId="ADAL" clId="{D694DD21-BAA7-455F-89EB-17C5BEBCD37B}" dt="2021-11-20T09:24:04.440" v="2522" actId="20577"/>
        <pc:sldMkLst>
          <pc:docMk/>
          <pc:sldMk cId="552552577" sldId="340"/>
        </pc:sldMkLst>
        <pc:spChg chg="mod">
          <ac:chgData name="이지은" userId="472d84a9-95b9-4750-a582-a8e04ac95405" providerId="ADAL" clId="{D694DD21-BAA7-455F-89EB-17C5BEBCD37B}" dt="2021-11-20T09:22:00.347" v="2450"/>
          <ac:spMkLst>
            <pc:docMk/>
            <pc:sldMk cId="552552577" sldId="340"/>
            <ac:spMk id="2" creationId="{363A548D-A6B6-4B44-8C31-DD21308B912E}"/>
          </ac:spMkLst>
        </pc:spChg>
        <pc:spChg chg="mod">
          <ac:chgData name="이지은" userId="472d84a9-95b9-4750-a582-a8e04ac95405" providerId="ADAL" clId="{D694DD21-BAA7-455F-89EB-17C5BEBCD37B}" dt="2021-11-20T09:24:04.440" v="2522" actId="20577"/>
          <ac:spMkLst>
            <pc:docMk/>
            <pc:sldMk cId="552552577" sldId="340"/>
            <ac:spMk id="3" creationId="{1736F2E7-0C3D-4047-979C-BF4B86AADE87}"/>
          </ac:spMkLst>
        </pc:spChg>
      </pc:sldChg>
      <pc:sldChg chg="add del">
        <pc:chgData name="이지은" userId="472d84a9-95b9-4750-a582-a8e04ac95405" providerId="ADAL" clId="{D694DD21-BAA7-455F-89EB-17C5BEBCD37B}" dt="2021-11-20T09:15:38.790" v="2012"/>
        <pc:sldMkLst>
          <pc:docMk/>
          <pc:sldMk cId="1139692565" sldId="340"/>
        </pc:sldMkLst>
      </pc:sldChg>
      <pc:sldChg chg="add del">
        <pc:chgData name="이지은" userId="472d84a9-95b9-4750-a582-a8e04ac95405" providerId="ADAL" clId="{D694DD21-BAA7-455F-89EB-17C5BEBCD37B}" dt="2021-11-20T09:15:34.871" v="2010"/>
        <pc:sldMkLst>
          <pc:docMk/>
          <pc:sldMk cId="1643584022" sldId="340"/>
        </pc:sldMkLst>
      </pc:sldChg>
      <pc:sldChg chg="addSp delSp modSp new del mod">
        <pc:chgData name="이지은" userId="472d84a9-95b9-4750-a582-a8e04ac95405" providerId="ADAL" clId="{D694DD21-BAA7-455F-89EB-17C5BEBCD37B}" dt="2021-11-20T09:19:31.524" v="2186" actId="47"/>
        <pc:sldMkLst>
          <pc:docMk/>
          <pc:sldMk cId="2614764504" sldId="340"/>
        </pc:sldMkLst>
        <pc:spChg chg="del">
          <ac:chgData name="이지은" userId="472d84a9-95b9-4750-a582-a8e04ac95405" providerId="ADAL" clId="{D694DD21-BAA7-455F-89EB-17C5BEBCD37B}" dt="2021-11-20T09:16:52.792" v="2017"/>
          <ac:spMkLst>
            <pc:docMk/>
            <pc:sldMk cId="2614764504" sldId="340"/>
            <ac:spMk id="3" creationId="{B7B24348-22E5-4A39-B20B-A77AF0E7A490}"/>
          </ac:spMkLst>
        </pc:spChg>
        <pc:spChg chg="add del">
          <ac:chgData name="이지은" userId="472d84a9-95b9-4750-a582-a8e04ac95405" providerId="ADAL" clId="{D694DD21-BAA7-455F-89EB-17C5BEBCD37B}" dt="2021-11-20T09:16:36.532" v="2016"/>
          <ac:spMkLst>
            <pc:docMk/>
            <pc:sldMk cId="2614764504" sldId="340"/>
            <ac:spMk id="4" creationId="{A023F487-8F90-4014-A58F-11F8996424C2}"/>
          </ac:spMkLst>
        </pc:spChg>
        <pc:spChg chg="add mod">
          <ac:chgData name="이지은" userId="472d84a9-95b9-4750-a582-a8e04ac95405" providerId="ADAL" clId="{D694DD21-BAA7-455F-89EB-17C5BEBCD37B}" dt="2021-11-20T09:17:46.480" v="2078" actId="1076"/>
          <ac:spMkLst>
            <pc:docMk/>
            <pc:sldMk cId="2614764504" sldId="340"/>
            <ac:spMk id="7" creationId="{5E745AFC-2784-4272-AEE3-4C7C9EE196AD}"/>
          </ac:spMkLst>
        </pc:spChg>
        <pc:picChg chg="add mod">
          <ac:chgData name="이지은" userId="472d84a9-95b9-4750-a582-a8e04ac95405" providerId="ADAL" clId="{D694DD21-BAA7-455F-89EB-17C5BEBCD37B}" dt="2021-11-20T09:16:58.447" v="2019" actId="1076"/>
          <ac:picMkLst>
            <pc:docMk/>
            <pc:sldMk cId="2614764504" sldId="340"/>
            <ac:picMk id="6" creationId="{539C6CBE-166C-4957-BA8C-CF60D6186F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8E5D-1ADC-41D9-A894-D0D47E22DA7D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0AFB-557C-493E-B5E2-3D0347916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6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CFCB-8CD1-4A7B-8D25-290CBA224A3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D656-6D79-4AE1-9E2F-D6592A4C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DBE20612-1A2C-4091-B680-7D954C037E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BAD3-7A83-4723-8179-6158F954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BDDFD-A0D1-46A4-9D06-AE68C5E7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A6168-CCC7-4105-A103-778EFBA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601F0-A18F-4C6F-905B-AC76BA84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922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5CA0-AFB5-4494-A675-CD0CD5E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2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363D-D11C-495C-B664-227E5D26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8E2F0-0092-450A-936A-6A4D5D22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993B1-0DFC-4158-8D9A-CBFA8C08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C5E08-B753-45D4-B52F-5DE54762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1A286-7751-4A04-8096-31BDC04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050A2B-5D0D-4E37-87DA-0F862830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D1A21-298A-4351-A5D8-BF47DC576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0FF38-3F7B-4624-8CDA-EE636230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24CD1-301F-4463-9D17-D84F8C1C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6F62F-E496-4CFF-B6DB-B7F90553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0B01-02A1-415E-95FC-B6CB3CC5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2" y="205836"/>
            <a:ext cx="4449792" cy="630926"/>
          </a:xfr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1BD2C-A985-4D2B-9206-29E99FD9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1070451"/>
            <a:ext cx="10515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2E078-7CD5-4EC6-B9BF-69C63D22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AEBAB-FDFA-4B56-8098-860863B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956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A11D-CD9A-4A29-92F4-7242FFD9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8F13-3096-4353-B90A-B4D881EF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0026B-C5EE-45AB-B1E6-225B4F0F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1508A-BABE-47B0-B0F3-B60D8076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F23DA-869A-4A6D-B071-0E6A070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2AB57-8400-493E-87F0-65E0108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F57DF-4056-4131-B869-0A9CE852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08C67-814A-4D46-84D5-BF6DEFC7F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1DC04-7DE2-4F3B-A15B-8C13D7C8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ED066-38CC-4916-B2EA-2407AA53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91556-1427-4169-B49B-E68E8590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08A1E-EDCD-4012-9AFC-D58D68C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9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B62A-CA5C-4859-A14E-FB885816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69B90-E39E-433D-9C14-A5E80337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4D62A-BF90-4C50-8290-7CC71BA9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82EB8C-6E0B-4EF8-8C01-26058BD65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8C12-64BF-4073-B936-006BFBB3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88E70-4D2C-4E49-830A-7081C053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42298-AE64-4C5E-94E1-1A47A40E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17051-521C-41C8-92E4-116F760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8F27-1C6F-457C-B536-B0EC375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A59BB-A304-4C56-A459-745D7545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7C191-83E8-4758-8A15-1D9A8A66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C3706A-462C-441B-A8B9-BBE6944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B41B0-2BA0-41FA-A282-8B5CAB7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15B6E-1291-4C43-8C62-E4831065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53580-11B4-4A3A-9C02-C9FB1ED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0CA17-FD69-4E64-98DA-2D6A560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11103-6DF0-4887-BD5E-61C32960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6E65A-E936-455D-A65F-7751128F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B1BF9-0E44-4535-AF85-369547BD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2D26D-9F3C-456F-9C2F-377194DB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FE4C-C54C-454E-8318-23DE289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1DDC-6CF4-4EF6-BB64-703317B9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68918-271A-43F6-81DC-F2BCD8F0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20AD4-6B99-430C-BC96-91937F79A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ED773-FE6B-425D-9F04-9D8D022D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F5B5E-1DEE-4D58-813C-FC8630A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6E5C6-6EA1-488D-B793-78A0471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5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D238D6-E853-41B0-B4C1-643F2901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3973D-9E08-4D31-BC05-F583319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5556B-4ECE-44C4-95F8-F9C24ED1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481F-D0BE-4782-A4D9-0695F728E746}" type="datetimeFigureOut">
              <a:rPr lang="ko-KR" altLang="en-US" smtClean="0"/>
              <a:t>2021-11-20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456CE-14C8-4A95-9909-2AB46F96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2069-BE9E-4537-9653-825940D43D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2DDC0-498D-4235-A183-2997DE948E3D}"/>
              </a:ext>
            </a:extLst>
          </p:cNvPr>
          <p:cNvSpPr txBox="1"/>
          <p:nvPr userDrawn="1"/>
        </p:nvSpPr>
        <p:spPr>
          <a:xfrm>
            <a:off x="5761613" y="6538912"/>
            <a:ext cx="649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F2DB5D-8950-4D92-808E-2181D33D9514}" type="slidenum">
              <a:rPr lang="ko-KR" altLang="en-US" sz="105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‹#›</a:t>
            </a:fld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 29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9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43D6-0BE1-4DD0-825D-E3C929F3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05" y="2193132"/>
            <a:ext cx="11260183" cy="10852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400" b="1" dirty="0" err="1"/>
              <a:t>따릉이</a:t>
            </a:r>
            <a:r>
              <a:rPr lang="ko-KR" altLang="en-US" sz="3400" b="1" dirty="0"/>
              <a:t> </a:t>
            </a:r>
            <a:r>
              <a:rPr lang="ko-KR" altLang="en-US" sz="3400" b="1" dirty="0" err="1"/>
              <a:t>대여수</a:t>
            </a:r>
            <a:r>
              <a:rPr lang="ko-KR" altLang="en-US" sz="3400" b="1" dirty="0"/>
              <a:t> 예측</a:t>
            </a:r>
            <a:br>
              <a:rPr lang="en-US" altLang="ko-KR" sz="3400" b="1" dirty="0"/>
            </a:br>
            <a:r>
              <a:rPr lang="en-US" altLang="ko-KR" sz="2000" b="1" dirty="0"/>
              <a:t>-</a:t>
            </a:r>
            <a:r>
              <a:rPr lang="ko-KR" altLang="en-US" sz="2000" b="1" dirty="0"/>
              <a:t>여의도를 중심으로</a:t>
            </a:r>
            <a:r>
              <a:rPr lang="en-US" altLang="ko-KR" sz="2000" b="1" dirty="0"/>
              <a:t>-</a:t>
            </a:r>
            <a:endParaRPr lang="ko-KR" altLang="en-US" sz="20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5F88265-1B20-4D70-B203-F9874522EBA4}"/>
              </a:ext>
            </a:extLst>
          </p:cNvPr>
          <p:cNvSpPr txBox="1">
            <a:spLocks/>
          </p:cNvSpPr>
          <p:nvPr/>
        </p:nvSpPr>
        <p:spPr>
          <a:xfrm>
            <a:off x="3294011" y="5289221"/>
            <a:ext cx="5603969" cy="96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3</a:t>
            </a:r>
            <a:r>
              <a:rPr lang="ko-KR" altLang="en-US" sz="2800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22485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E31E-C1F1-45A1-A4E1-2CB032A2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0B86C-EA50-4F72-A362-68814E50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8510"/>
            <a:ext cx="10515600" cy="3920980"/>
          </a:xfrm>
        </p:spPr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모델 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평일</a:t>
            </a:r>
            <a:r>
              <a:rPr lang="en-US" altLang="ko-KR" dirty="0"/>
              <a:t>/</a:t>
            </a:r>
            <a:r>
              <a:rPr lang="ko-KR" altLang="en-US" dirty="0"/>
              <a:t>주말 여부</a:t>
            </a:r>
            <a:r>
              <a:rPr lang="en-US" altLang="ko-KR" dirty="0"/>
              <a:t>, </a:t>
            </a:r>
            <a:r>
              <a:rPr lang="ko-KR" altLang="en-US" dirty="0"/>
              <a:t>강수 여부가 중요한 영향을 미치는 피처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정확도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대여소 간 거리</a:t>
            </a:r>
            <a:r>
              <a:rPr lang="en-US" altLang="ko-KR" dirty="0"/>
              <a:t>, </a:t>
            </a:r>
            <a:r>
              <a:rPr lang="ko-KR" altLang="en-US" dirty="0"/>
              <a:t>체감온도 값을 추가한 데이터 예측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97E0A12-D1E8-48DF-BE09-75EF982723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8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4EE74-6C74-4AE0-B97B-B3159D26CFFC}"/>
              </a:ext>
            </a:extLst>
          </p:cNvPr>
          <p:cNvSpPr txBox="1"/>
          <p:nvPr/>
        </p:nvSpPr>
        <p:spPr>
          <a:xfrm>
            <a:off x="230499" y="966789"/>
            <a:ext cx="11692796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1. </a:t>
            </a:r>
            <a:r>
              <a:rPr lang="ko-KR" altLang="en-US" sz="2000" dirty="0"/>
              <a:t>예측 결과</a:t>
            </a:r>
            <a:endParaRPr lang="en-US" altLang="ko-KR" sz="20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/>
              <a:t>머신러닝</a:t>
            </a:r>
            <a:r>
              <a:rPr lang="ko-KR" altLang="en-US" sz="2000" b="1" dirty="0"/>
              <a:t> 모델 중 </a:t>
            </a:r>
            <a:r>
              <a:rPr lang="en-US" altLang="ko-KR" sz="2000" b="1" dirty="0"/>
              <a:t>SVM,KNN</a:t>
            </a:r>
            <a:r>
              <a:rPr lang="ko-KR" altLang="en-US" sz="2000" b="1" dirty="0"/>
              <a:t>으로도 학습을 시켰지만 테스트셋과의 최대 정확도가 </a:t>
            </a:r>
            <a:r>
              <a:rPr lang="en-US" altLang="ko-KR" sz="2000" b="1" dirty="0"/>
              <a:t>4% 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/>
              <a:t>    밖에 나오지 않음</a:t>
            </a:r>
            <a:r>
              <a:rPr lang="en-US" altLang="ko-KR" sz="20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ko-KR" altLang="en-US" sz="2000" b="1" dirty="0"/>
              <a:t>데이터 측면</a:t>
            </a:r>
            <a:endParaRPr lang="en-US" altLang="ko-KR" sz="2000" b="1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/>
              <a:t>데이터의 수가 부족</a:t>
            </a: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2000" b="1" dirty="0"/>
              <a:t>시간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날씨와 대여 수의 연관성보다 더 중요한 연관성을 가진 피처가 있을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ko-KR" altLang="en-US" sz="2000" b="1" dirty="0"/>
              <a:t>외부 요소</a:t>
            </a:r>
            <a:endParaRPr lang="en-US" altLang="ko-KR" sz="2000" b="1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/>
              <a:t>전동킥보드의 도입으로 인해 </a:t>
            </a:r>
            <a:r>
              <a:rPr lang="ko-KR" altLang="en-US" sz="2000" b="1" dirty="0" err="1"/>
              <a:t>따릉이</a:t>
            </a:r>
            <a:r>
              <a:rPr lang="ko-KR" altLang="en-US" sz="2000" b="1" dirty="0"/>
              <a:t> 대여 수를 예측할 수 있는 추세가 무너졌을 수 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   (</a:t>
            </a:r>
            <a:r>
              <a:rPr lang="ko-KR" altLang="en-US" sz="2000" b="1" dirty="0"/>
              <a:t>전동킥보드의 본격적인 도입은 </a:t>
            </a:r>
            <a:r>
              <a:rPr lang="en-US" altLang="ko-KR" sz="2000" b="1" dirty="0"/>
              <a:t>2020</a:t>
            </a:r>
            <a:r>
              <a:rPr lang="ko-KR" altLang="en-US" sz="2000" b="1" dirty="0"/>
              <a:t>년 폭발적으로 증가</a:t>
            </a:r>
            <a:r>
              <a:rPr lang="en-US" altLang="ko-KR" sz="2000" b="1" dirty="0"/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/>
              <a:t>2020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QR</a:t>
            </a:r>
            <a:r>
              <a:rPr lang="ko-KR" altLang="en-US" sz="2000" b="1" dirty="0"/>
              <a:t>의 도입으로 변화가 있음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/>
              <a:t>아이폰 앱의 사용이 가능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/>
              <a:t>코로나의 발생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8227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9D401B3-D7E3-4795-A0F8-FF6A3908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8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/>
          </a:p>
          <a:p>
            <a:pPr marL="0" indent="0" algn="ctr">
              <a:buNone/>
            </a:pPr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767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FA7D-8387-4A13-996C-A18D09D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836762"/>
            <a:ext cx="10992147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지난 연구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대여수</a:t>
            </a:r>
            <a:r>
              <a:rPr lang="ko-KR" altLang="en-US" dirty="0"/>
              <a:t> 예측을 위해 </a:t>
            </a:r>
            <a:r>
              <a:rPr lang="ko-KR" altLang="en-US" dirty="0" err="1"/>
              <a:t>머신러닝</a:t>
            </a:r>
            <a:r>
              <a:rPr lang="ko-KR" altLang="en-US" dirty="0"/>
              <a:t> 모델 중 </a:t>
            </a:r>
            <a:r>
              <a:rPr lang="en-US" altLang="ko-KR" dirty="0"/>
              <a:t>SVM,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모델을 이용하여 </a:t>
            </a:r>
            <a:r>
              <a:rPr lang="en-US" altLang="ko-KR" dirty="0"/>
              <a:t>4%</a:t>
            </a:r>
            <a:r>
              <a:rPr lang="ko-KR" altLang="en-US" dirty="0"/>
              <a:t>의 정확도를 얻음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분석 목표 확인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시간 별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대여수</a:t>
            </a:r>
            <a:r>
              <a:rPr lang="ko-KR" altLang="en-US" dirty="0"/>
              <a:t> 예측 모델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.</a:t>
            </a:r>
            <a:r>
              <a:rPr lang="ko-KR" altLang="en-US" dirty="0"/>
              <a:t>대여소 별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대여수</a:t>
            </a:r>
            <a:r>
              <a:rPr lang="ko-KR" altLang="en-US" dirty="0"/>
              <a:t> 예측 모델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두 모델의 정확도 향상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4D13A76-2129-445A-BD73-8B7DFE9AF93F}"/>
              </a:ext>
            </a:extLst>
          </p:cNvPr>
          <p:cNvSpPr/>
          <p:nvPr/>
        </p:nvSpPr>
        <p:spPr>
          <a:xfrm rot="16200000">
            <a:off x="1023730" y="3379304"/>
            <a:ext cx="159026" cy="20872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저번주</a:t>
            </a:r>
            <a:r>
              <a:rPr lang="ko-KR" altLang="en-US" dirty="0"/>
              <a:t> 연구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FA7D-8387-4A13-996C-A18D09D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836762"/>
            <a:ext cx="10992147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데이터 측면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데이터 수 부족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날짜보다 더 중요한 연관성을 가진 피처가 있을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외부 요소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코로나</a:t>
            </a:r>
            <a:r>
              <a:rPr lang="en-US" altLang="ko-KR" dirty="0"/>
              <a:t>, </a:t>
            </a:r>
            <a:r>
              <a:rPr lang="ko-KR" altLang="en-US" dirty="0" err="1"/>
              <a:t>전동킥보드의</a:t>
            </a:r>
            <a:r>
              <a:rPr lang="ko-KR" altLang="en-US" dirty="0"/>
              <a:t> 영향으로 예측할 수 있는 추세가 무너졌을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2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FA7D-8387-4A13-996C-A18D09D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836762"/>
            <a:ext cx="10992147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데이터 수 부족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날짜보다 더 중요한 연관성을 가진 피처가 있을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주말</a:t>
            </a:r>
            <a:r>
              <a:rPr lang="en-US" altLang="ko-KR" dirty="0"/>
              <a:t>/</a:t>
            </a:r>
            <a:r>
              <a:rPr lang="ko-KR" altLang="en-US" dirty="0"/>
              <a:t>평일 여부</a:t>
            </a:r>
            <a:r>
              <a:rPr lang="en-US" altLang="ko-KR" dirty="0"/>
              <a:t>, </a:t>
            </a:r>
            <a:r>
              <a:rPr lang="ko-KR" altLang="en-US" dirty="0"/>
              <a:t>대여소 간 평균 거리 데이터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코로나</a:t>
            </a:r>
            <a:r>
              <a:rPr lang="en-US" altLang="ko-KR" dirty="0"/>
              <a:t>, </a:t>
            </a:r>
            <a:r>
              <a:rPr lang="ko-KR" altLang="en-US" dirty="0" err="1"/>
              <a:t>전동킥보드의</a:t>
            </a:r>
            <a:r>
              <a:rPr lang="ko-KR" altLang="en-US" dirty="0"/>
              <a:t> 영향으로 예측할 수 있는 추세가 무너졌을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2018~2019</a:t>
            </a:r>
            <a:r>
              <a:rPr lang="ko-KR" altLang="en-US" dirty="0"/>
              <a:t>년 데이터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9409C31-C5B9-4358-A6A2-AEABAC44B4C1}"/>
              </a:ext>
            </a:extLst>
          </p:cNvPr>
          <p:cNvSpPr/>
          <p:nvPr/>
        </p:nvSpPr>
        <p:spPr>
          <a:xfrm rot="16200000">
            <a:off x="1023730" y="4289946"/>
            <a:ext cx="159026" cy="20872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E6F79B8-C4E6-4F03-9EC1-3E14D8376993}"/>
              </a:ext>
            </a:extLst>
          </p:cNvPr>
          <p:cNvSpPr/>
          <p:nvPr/>
        </p:nvSpPr>
        <p:spPr>
          <a:xfrm rot="16200000">
            <a:off x="1023730" y="3017960"/>
            <a:ext cx="159026" cy="20872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57285CA-B457-4B3B-A52E-9329FF662D4D}"/>
              </a:ext>
            </a:extLst>
          </p:cNvPr>
          <p:cNvSpPr/>
          <p:nvPr/>
        </p:nvSpPr>
        <p:spPr>
          <a:xfrm rot="16200000">
            <a:off x="1023730" y="1835424"/>
            <a:ext cx="159026" cy="20872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548D-A6B6-4B44-8C31-DD21308B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F2E7-0C3D-4047-979C-BF4B86AA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6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~ 11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 2019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~ 11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데이터 이용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기본 자전거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이용량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데이터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날씨 데이터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미세먼지 데이터로 대여건수를 예측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여의도 지역을 중심으로 사용</a:t>
            </a:r>
          </a:p>
          <a:p>
            <a:pPr algn="l"/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자료 출처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기본 자전거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이용량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데이터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서울시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열린데이터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광장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날씨 데이터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기상자료개방포털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미세먼지 데이터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공공데이터포털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</a:p>
          <a:p>
            <a:pPr algn="l"/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2C86B-AF0B-4790-AB15-38B5E97D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2" y="315167"/>
            <a:ext cx="10647495" cy="63092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ourier New" panose="02070309020205020404" pitchFamily="49" charset="0"/>
              </a:rPr>
              <a:t>데이터 </a:t>
            </a:r>
            <a:r>
              <a:rPr lang="ko-KR" altLang="en-US" dirty="0" err="1">
                <a:latin typeface="Courier New" panose="02070309020205020404" pitchFamily="49" charset="0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4F37-02FA-46F9-8267-A70C2EC8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051"/>
            <a:ext cx="10515600" cy="547238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바람</a:t>
            </a:r>
            <a:r>
              <a:rPr lang="en-US" altLang="ko-KR" dirty="0"/>
              <a:t>: </a:t>
            </a:r>
            <a:r>
              <a:rPr lang="ko-KR" altLang="en-US" dirty="0"/>
              <a:t>기온</a:t>
            </a:r>
            <a:r>
              <a:rPr lang="en-US" altLang="ko-KR" dirty="0"/>
              <a:t>/</a:t>
            </a:r>
            <a:r>
              <a:rPr lang="ko-KR" altLang="en-US" dirty="0"/>
              <a:t>바람의 값 사용</a:t>
            </a:r>
            <a:r>
              <a:rPr lang="en-US" altLang="ko-KR" dirty="0"/>
              <a:t>(</a:t>
            </a:r>
            <a:r>
              <a:rPr lang="ko-KR" altLang="en-US" dirty="0"/>
              <a:t>체감 온도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비</a:t>
            </a:r>
            <a:r>
              <a:rPr lang="en-US" altLang="ko-KR" dirty="0"/>
              <a:t>: </a:t>
            </a:r>
            <a:r>
              <a:rPr lang="ko-KR" altLang="en-US" dirty="0"/>
              <a:t>비가 오는 여부</a:t>
            </a:r>
            <a:r>
              <a:rPr lang="en-US" altLang="ko-KR" dirty="0"/>
              <a:t>(1, 0)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습도</a:t>
            </a:r>
            <a:r>
              <a:rPr lang="en-US" altLang="ko-KR" dirty="0"/>
              <a:t>: 40%~60%</a:t>
            </a:r>
            <a:r>
              <a:rPr lang="ko-KR" altLang="en-US" dirty="0"/>
              <a:t>일 경우 불쾌</a:t>
            </a:r>
            <a:r>
              <a:rPr lang="en-US" altLang="ko-KR" dirty="0"/>
              <a:t>(1), </a:t>
            </a:r>
            <a:r>
              <a:rPr lang="ko-KR" altLang="en-US" dirty="0"/>
              <a:t>아닐 경우</a:t>
            </a:r>
            <a:r>
              <a:rPr lang="en-US" altLang="ko-KR" dirty="0"/>
              <a:t>(0)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미세먼지</a:t>
            </a:r>
            <a:r>
              <a:rPr lang="en-US" altLang="ko-KR" dirty="0"/>
              <a:t>: 45</a:t>
            </a:r>
            <a:r>
              <a:rPr lang="ko-KR" altLang="en-US" dirty="0"/>
              <a:t>이상일 경우 </a:t>
            </a:r>
            <a:r>
              <a:rPr lang="en-US" altLang="ko-KR" dirty="0"/>
              <a:t>1, </a:t>
            </a:r>
            <a:r>
              <a:rPr lang="ko-KR" altLang="en-US" dirty="0"/>
              <a:t>아닐 경우 </a:t>
            </a:r>
            <a:r>
              <a:rPr lang="en-US" altLang="ko-KR" dirty="0"/>
              <a:t>0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초미세먼지</a:t>
            </a:r>
            <a:r>
              <a:rPr lang="en-US" altLang="ko-KR" dirty="0"/>
              <a:t>: 10</a:t>
            </a:r>
            <a:r>
              <a:rPr lang="ko-KR" altLang="en-US" dirty="0"/>
              <a:t>이상일 경우 </a:t>
            </a:r>
            <a:r>
              <a:rPr lang="en-US" altLang="ko-KR" dirty="0"/>
              <a:t>1, </a:t>
            </a:r>
            <a:r>
              <a:rPr lang="ko-KR" altLang="en-US" dirty="0"/>
              <a:t>아닐 경우 </a:t>
            </a:r>
            <a:r>
              <a:rPr lang="en-US" altLang="ko-KR" dirty="0"/>
              <a:t>0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r>
              <a:rPr lang="ko-KR" altLang="en-US" dirty="0"/>
              <a:t>변수 선택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 여부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초미세먼지</a:t>
            </a:r>
            <a:r>
              <a:rPr lang="en-US" altLang="ko-KR" dirty="0"/>
              <a:t>, </a:t>
            </a:r>
            <a:r>
              <a:rPr lang="ko-KR" altLang="en-US" dirty="0"/>
              <a:t>평일</a:t>
            </a:r>
            <a:r>
              <a:rPr lang="en-US" altLang="ko-KR" dirty="0"/>
              <a:t>/</a:t>
            </a:r>
            <a:r>
              <a:rPr lang="ko-KR" altLang="en-US" dirty="0"/>
              <a:t>휴일 여부 데이터 사용</a:t>
            </a:r>
          </a:p>
        </p:txBody>
      </p:sp>
    </p:spTree>
    <p:extLst>
      <p:ext uri="{BB962C8B-B14F-4D97-AF65-F5344CB8AC3E}">
        <p14:creationId xmlns:p14="http://schemas.microsoft.com/office/powerpoint/2010/main" val="32156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ABC696-80F4-4820-A515-6A43743B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19" y="1471229"/>
            <a:ext cx="4237107" cy="431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337C3E7-BE95-46AE-AC31-81B8E79A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79" y="314886"/>
            <a:ext cx="4449792" cy="630926"/>
          </a:xfrm>
        </p:spPr>
        <p:txBody>
          <a:bodyPr/>
          <a:lstStyle/>
          <a:p>
            <a:r>
              <a:rPr lang="ko-KR" altLang="en-US"/>
              <a:t>모델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960D0-A4D8-4A63-B04D-00A14270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83" y="2313824"/>
            <a:ext cx="5349530" cy="300560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51AB5BF-2E50-457E-9FB4-8D8C7CF1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7" y="6124076"/>
            <a:ext cx="7884417" cy="42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전체 데이터 중 이용 수가 가장 많은 </a:t>
            </a:r>
            <a:r>
              <a:rPr lang="en-US" altLang="ko-KR" dirty="0"/>
              <a:t>207</a:t>
            </a:r>
            <a:r>
              <a:rPr lang="ko-KR" altLang="en-US" dirty="0"/>
              <a:t>번 대여소의 데이터들을 사용</a:t>
            </a:r>
          </a:p>
        </p:txBody>
      </p:sp>
    </p:spTree>
    <p:extLst>
      <p:ext uri="{BB962C8B-B14F-4D97-AF65-F5344CB8AC3E}">
        <p14:creationId xmlns:p14="http://schemas.microsoft.com/office/powerpoint/2010/main" val="1609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16BD-1373-4202-8DBF-24F1ADA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79" y="503727"/>
            <a:ext cx="4449792" cy="630926"/>
          </a:xfrm>
        </p:spPr>
        <p:txBody>
          <a:bodyPr/>
          <a:lstStyle/>
          <a:p>
            <a:r>
              <a:rPr lang="ko-KR" altLang="en-US"/>
              <a:t>모델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6BC43-A060-47C9-8BA7-F71874A2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001" y="2209628"/>
            <a:ext cx="2238991" cy="42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CCA21F-6449-405F-A394-F875F185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01" y="2780232"/>
            <a:ext cx="8280021" cy="14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E31E-C1F1-45A1-A4E1-2CB032A2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피처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0B86C-EA50-4F72-A362-68814E50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E92291-9FE1-49CF-A1F1-F3173610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7" y="2315818"/>
            <a:ext cx="11848845" cy="27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473</Words>
  <Application>Microsoft Office PowerPoint</Application>
  <PresentationFormat>와이드스크린</PresentationFormat>
  <Paragraphs>94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Courier New</vt:lpstr>
      <vt:lpstr>Roboto</vt:lpstr>
      <vt:lpstr>Wingdings</vt:lpstr>
      <vt:lpstr>Office 테마</vt:lpstr>
      <vt:lpstr>따릉이 대여수 예측 -여의도를 중심으로-</vt:lpstr>
      <vt:lpstr>Problem</vt:lpstr>
      <vt:lpstr>저번주 연구 결론</vt:lpstr>
      <vt:lpstr>보완점</vt:lpstr>
      <vt:lpstr>데이터</vt:lpstr>
      <vt:lpstr>데이터 전처리</vt:lpstr>
      <vt:lpstr>모델 선택</vt:lpstr>
      <vt:lpstr>모델 선택</vt:lpstr>
      <vt:lpstr>피처 중요도</vt:lpstr>
      <vt:lpstr>결론 및 향후 계획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김경덕</dc:creator>
  <cp:lastModifiedBy>이지은</cp:lastModifiedBy>
  <cp:revision>193</cp:revision>
  <dcterms:created xsi:type="dcterms:W3CDTF">2021-04-06T05:52:31Z</dcterms:created>
  <dcterms:modified xsi:type="dcterms:W3CDTF">2021-11-20T09:24:09Z</dcterms:modified>
</cp:coreProperties>
</file>