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8F3B6-C85B-4318-BA1C-154DCB3494CE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C3085-8075-4B24-8FA4-A2532FD4E6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계획서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149080"/>
            <a:ext cx="6400800" cy="2204864"/>
          </a:xfrm>
        </p:spPr>
        <p:txBody>
          <a:bodyPr>
            <a:noAutofit/>
          </a:bodyPr>
          <a:lstStyle/>
          <a:p>
            <a:pPr algn="r"/>
            <a:endParaRPr lang="en-US" altLang="ko-KR" sz="4000" b="1" dirty="0" smtClean="0"/>
          </a:p>
          <a:p>
            <a:pPr algn="r"/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#2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조 </a:t>
            </a:r>
            <a:r>
              <a:rPr lang="ko-KR" altLang="en-US" sz="4000" b="1" dirty="0" err="1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타코야키</a:t>
            </a:r>
            <a:endParaRPr lang="en-US" altLang="ko-KR" sz="4000" b="1" dirty="0" smtClean="0">
              <a:solidFill>
                <a:schemeClr val="tx1"/>
              </a:solidFill>
              <a:latin typeface="DX시인과나" pitchFamily="18" charset="-127"/>
              <a:ea typeface="DX시인과나" pitchFamily="18" charset="-127"/>
            </a:endParaRPr>
          </a:p>
          <a:p>
            <a:pPr algn="r"/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-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서지명</a:t>
            </a:r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이동욱</a:t>
            </a:r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최진영</a:t>
            </a:r>
            <a:endParaRPr lang="ko-KR" altLang="en-US" sz="4000" b="1" dirty="0">
              <a:solidFill>
                <a:schemeClr val="tx1"/>
              </a:solidFill>
              <a:latin typeface="DX시인과나" pitchFamily="18" charset="-127"/>
              <a:ea typeface="DX시인과나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개요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3285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600" b="1" dirty="0" smtClean="0">
                <a:latin typeface="DX시인과나" pitchFamily="18" charset="-127"/>
                <a:ea typeface="DX시인과나" pitchFamily="18" charset="-127"/>
              </a:rPr>
              <a:t>프로젝트 주제</a:t>
            </a:r>
            <a:endParaRPr lang="en-US" altLang="ko-KR" sz="3600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코로나로 인한 서울시</a:t>
            </a:r>
            <a:r>
              <a:rPr lang="en-US" altLang="ko-KR" sz="3600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대중교통 </a:t>
            </a:r>
            <a:r>
              <a:rPr lang="ko-KR" altLang="en-US" sz="3600" dirty="0" err="1" smtClean="0">
                <a:latin typeface="DX시인과나" pitchFamily="18" charset="-127"/>
                <a:ea typeface="DX시인과나" pitchFamily="18" charset="-127"/>
              </a:rPr>
              <a:t>이용량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 변화분석</a:t>
            </a: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None/>
            </a:pP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None/>
            </a:pPr>
            <a:r>
              <a:rPr lang="en-US" altLang="ko-KR" sz="3600" b="1" dirty="0" smtClean="0">
                <a:latin typeface="DX시인과나" pitchFamily="18" charset="-127"/>
                <a:ea typeface="DX시인과나" pitchFamily="18" charset="-127"/>
              </a:rPr>
              <a:t>2. </a:t>
            </a:r>
            <a:r>
              <a:rPr lang="ko-KR" altLang="en-US" sz="3600" b="1" dirty="0" smtClean="0">
                <a:latin typeface="DX시인과나" pitchFamily="18" charset="-127"/>
                <a:ea typeface="DX시인과나" pitchFamily="18" charset="-127"/>
              </a:rPr>
              <a:t>프로젝트 기획배경</a:t>
            </a:r>
            <a:endParaRPr lang="en-US" altLang="ko-KR" sz="3600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코로나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19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가 대중교통 이용량에 어떤 영향을 주었는지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어떤 상관관계가 있는지</a:t>
            </a: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이를 분석하고 시각화 한다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sz="7200" b="1" dirty="0" smtClean="0">
                <a:latin typeface="DX시인과나" pitchFamily="18" charset="-127"/>
                <a:ea typeface="DX시인과나" pitchFamily="18" charset="-127"/>
              </a:rPr>
              <a:t>데이터 내용</a:t>
            </a:r>
            <a:endParaRPr lang="ko-KR" altLang="en-US" sz="72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코로나 감염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공공데이터활용지원센터_보건복지부 코로나19 시·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도발생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공공데이터활용지원센터_보건복지부 코로나19 연령별·성별감염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서울특별시 코로나19 자치구별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확진자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발생동향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버스노선별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정류장별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시간대별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승하차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인원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정보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지하철호선별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역별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승하차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인원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정보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공공자전거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이용현황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데이터 출처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공공 데이터 포털</a:t>
            </a:r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공공 데이터활용 자원센터</a:t>
            </a:r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서울특별시 </a:t>
            </a:r>
            <a:r>
              <a:rPr lang="ko-KR" altLang="en-US" sz="4400" b="1" dirty="0" err="1" smtClean="0">
                <a:latin typeface="DX시인과나" pitchFamily="18" charset="-127"/>
                <a:ea typeface="DX시인과나" pitchFamily="18" charset="-127"/>
              </a:rPr>
              <a:t>열린데이터</a:t>
            </a:r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 광장</a:t>
            </a:r>
            <a:endParaRPr lang="ko-KR" altLang="en-US" sz="4400" b="1" dirty="0">
              <a:latin typeface="DX시인과나" pitchFamily="18" charset="-127"/>
              <a:ea typeface="DX시인과나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조직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latin typeface="DX시인과나" pitchFamily="18" charset="-127"/>
                <a:ea typeface="DX시인과나" pitchFamily="18" charset="-127"/>
              </a:rPr>
              <a:t>팀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명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en-US" altLang="ko-KR" b="1" dirty="0" smtClean="0">
                <a:latin typeface="DX시인과나" pitchFamily="18" charset="-127"/>
                <a:ea typeface="DX시인과나" pitchFamily="18" charset="-127"/>
              </a:rPr>
              <a:t>: 2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조 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타코야키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b="1" dirty="0">
                <a:latin typeface="DX시인과나" pitchFamily="18" charset="-127"/>
                <a:ea typeface="DX시인과나" pitchFamily="18" charset="-127"/>
              </a:rPr>
              <a:t>팀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원 및 역할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996952"/>
          <a:ext cx="8280920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9268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팀원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담당과업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최진영</a:t>
                      </a:r>
                      <a:r>
                        <a:rPr lang="en-US" altLang="ko-KR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팀장</a:t>
                      </a:r>
                      <a:r>
                        <a:rPr lang="en-US" altLang="ko-KR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)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프로젝트 전체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리딩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, 강사님/FT님과 커뮤니케이션,</a:t>
                      </a:r>
                    </a:p>
                    <a:p>
                      <a:pPr algn="ctr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지하철,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따릉이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 이용자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서지명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2000" b="1" kern="120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버스 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이용자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이동욱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코로나19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확진자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추진일정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67070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일자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세부계획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5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데이터 원본 수집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8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데이터 전처리</a:t>
                      </a:r>
                      <a:r>
                        <a:rPr lang="ko-KR" altLang="en-US" b="1" baseline="0" dirty="0" smtClean="0">
                          <a:latin typeface="DX시인과나" pitchFamily="18" charset="-127"/>
                          <a:ea typeface="DX시인과나" pitchFamily="18" charset="-127"/>
                        </a:rPr>
                        <a:t> 작업 완료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9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프로젝트 계획 발표 및 강사님 의견 수렴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14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개별 담당 주제분석 및 시각화 작업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15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포트폴리오 중간점검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19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최종 포트폴리오 보완 및 리뷰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20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최종 포트폴리오 발표 및 제출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013176"/>
            <a:ext cx="889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※ 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상</a:t>
            </a:r>
            <a:r>
              <a:rPr lang="ko-KR" altLang="en-US" sz="4000" b="1" dirty="0">
                <a:latin typeface="DX시인과나" pitchFamily="18" charset="-127"/>
                <a:ea typeface="DX시인과나" pitchFamily="18" charset="-127"/>
              </a:rPr>
              <a:t>기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 일정은 계획내용 수정으로 인해</a:t>
            </a:r>
            <a:endParaRPr lang="en-US" altLang="ko-KR" sz="40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en-US" altLang="ko-KR" sz="4000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                                    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변경될 수 있음</a:t>
            </a:r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err="1" smtClean="0">
                <a:latin typeface="DX시인과나" pitchFamily="18" charset="-127"/>
                <a:ea typeface="DX시인과나" pitchFamily="18" charset="-127"/>
              </a:rPr>
              <a:t>팀규칙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132856"/>
            <a:ext cx="8784976" cy="3556992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줌 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회의시간에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자리비우지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않기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lvl="0" indent="-514350">
              <a:buAutoNum type="arabicPeriod"/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모르는 내용 꼭 물어보고 서로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도와주기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lvl="0" indent="-514350">
              <a:buAutoNum type="arabicPeriod"/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자신이 한 거 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깃허브에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정기적으로 공유하기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lvl="0" indent="-514350">
              <a:buAutoNum type="arabicPeriod"/>
            </a:pP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할 수 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있는만큼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 차근차근 하기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lvl="0" indent="-514350">
              <a:buAutoNum type="arabicPeriod"/>
            </a:pP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상호간의 건설적이고 긍정적인 코멘트 자유롭게 교환하기</a:t>
            </a:r>
            <a:r>
              <a:rPr lang="en-US" altLang="ko-KR" b="1" dirty="0" smtClean="0"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상처받지 않기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263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프로젝트 계획서</vt:lpstr>
      <vt:lpstr>프로젝트 개요</vt:lpstr>
      <vt:lpstr>데이터 내용</vt:lpstr>
      <vt:lpstr>데이터 출처</vt:lpstr>
      <vt:lpstr>프로젝트 조직</vt:lpstr>
      <vt:lpstr>프로젝트 추진일정</vt:lpstr>
      <vt:lpstr>팀규칙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jini841210@naver.com</dc:creator>
  <cp:lastModifiedBy>jini841210@naver.com</cp:lastModifiedBy>
  <cp:revision>10</cp:revision>
  <dcterms:created xsi:type="dcterms:W3CDTF">2021-07-09T03:54:25Z</dcterms:created>
  <dcterms:modified xsi:type="dcterms:W3CDTF">2021-07-09T05:35:10Z</dcterms:modified>
</cp:coreProperties>
</file>