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0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varma2000@gmail.com" userId="5b183171a2cf689b" providerId="LiveId" clId="{6C817793-BF92-48C5-9A00-41356712674A}"/>
    <pc:docChg chg="modSld">
      <pc:chgData name="kjvarma2000@gmail.com" userId="5b183171a2cf689b" providerId="LiveId" clId="{6C817793-BF92-48C5-9A00-41356712674A}" dt="2021-11-03T03:48:55.023" v="23" actId="115"/>
      <pc:docMkLst>
        <pc:docMk/>
      </pc:docMkLst>
      <pc:sldChg chg="modSp mod">
        <pc:chgData name="kjvarma2000@gmail.com" userId="5b183171a2cf689b" providerId="LiveId" clId="{6C817793-BF92-48C5-9A00-41356712674A}" dt="2021-11-03T03:46:08.858" v="2" actId="255"/>
        <pc:sldMkLst>
          <pc:docMk/>
          <pc:sldMk cId="754535174" sldId="256"/>
        </pc:sldMkLst>
        <pc:spChg chg="mod">
          <ac:chgData name="kjvarma2000@gmail.com" userId="5b183171a2cf689b" providerId="LiveId" clId="{6C817793-BF92-48C5-9A00-41356712674A}" dt="2021-11-03T03:45:46.358" v="0" actId="2711"/>
          <ac:spMkLst>
            <pc:docMk/>
            <pc:sldMk cId="754535174" sldId="256"/>
            <ac:spMk id="2" creationId="{FD9F802D-9724-457D-94FA-83F418EECFB2}"/>
          </ac:spMkLst>
        </pc:spChg>
        <pc:spChg chg="mod">
          <ac:chgData name="kjvarma2000@gmail.com" userId="5b183171a2cf689b" providerId="LiveId" clId="{6C817793-BF92-48C5-9A00-41356712674A}" dt="2021-11-03T03:46:08.858" v="2" actId="255"/>
          <ac:spMkLst>
            <pc:docMk/>
            <pc:sldMk cId="754535174" sldId="256"/>
            <ac:spMk id="3" creationId="{C6743AAB-04E5-4448-973A-317276E9D880}"/>
          </ac:spMkLst>
        </pc:spChg>
      </pc:sldChg>
      <pc:sldChg chg="modSp mod">
        <pc:chgData name="kjvarma2000@gmail.com" userId="5b183171a2cf689b" providerId="LiveId" clId="{6C817793-BF92-48C5-9A00-41356712674A}" dt="2021-11-03T03:46:36.323" v="5" actId="115"/>
        <pc:sldMkLst>
          <pc:docMk/>
          <pc:sldMk cId="2156492708" sldId="257"/>
        </pc:sldMkLst>
        <pc:spChg chg="mod">
          <ac:chgData name="kjvarma2000@gmail.com" userId="5b183171a2cf689b" providerId="LiveId" clId="{6C817793-BF92-48C5-9A00-41356712674A}" dt="2021-11-03T03:46:36.323" v="5" actId="115"/>
          <ac:spMkLst>
            <pc:docMk/>
            <pc:sldMk cId="2156492708" sldId="257"/>
            <ac:spMk id="2" creationId="{74E896F7-7C7C-4692-A5C5-2394629BFD25}"/>
          </ac:spMkLst>
        </pc:spChg>
      </pc:sldChg>
      <pc:sldChg chg="modSp mod">
        <pc:chgData name="kjvarma2000@gmail.com" userId="5b183171a2cf689b" providerId="LiveId" clId="{6C817793-BF92-48C5-9A00-41356712674A}" dt="2021-11-03T03:46:56.182" v="8" actId="115"/>
        <pc:sldMkLst>
          <pc:docMk/>
          <pc:sldMk cId="1030371059" sldId="258"/>
        </pc:sldMkLst>
        <pc:spChg chg="mod">
          <ac:chgData name="kjvarma2000@gmail.com" userId="5b183171a2cf689b" providerId="LiveId" clId="{6C817793-BF92-48C5-9A00-41356712674A}" dt="2021-11-03T03:46:56.182" v="8" actId="115"/>
          <ac:spMkLst>
            <pc:docMk/>
            <pc:sldMk cId="1030371059" sldId="258"/>
            <ac:spMk id="2" creationId="{74E896F7-7C7C-4692-A5C5-2394629BFD25}"/>
          </ac:spMkLst>
        </pc:spChg>
      </pc:sldChg>
      <pc:sldChg chg="modSp mod">
        <pc:chgData name="kjvarma2000@gmail.com" userId="5b183171a2cf689b" providerId="LiveId" clId="{6C817793-BF92-48C5-9A00-41356712674A}" dt="2021-11-03T03:47:16.713" v="11" actId="113"/>
        <pc:sldMkLst>
          <pc:docMk/>
          <pc:sldMk cId="2461307817" sldId="259"/>
        </pc:sldMkLst>
        <pc:spChg chg="mod">
          <ac:chgData name="kjvarma2000@gmail.com" userId="5b183171a2cf689b" providerId="LiveId" clId="{6C817793-BF92-48C5-9A00-41356712674A}" dt="2021-11-03T03:47:16.713" v="11" actId="113"/>
          <ac:spMkLst>
            <pc:docMk/>
            <pc:sldMk cId="2461307817" sldId="259"/>
            <ac:spMk id="2" creationId="{74E896F7-7C7C-4692-A5C5-2394629BFD25}"/>
          </ac:spMkLst>
        </pc:spChg>
      </pc:sldChg>
      <pc:sldChg chg="modSp mod">
        <pc:chgData name="kjvarma2000@gmail.com" userId="5b183171a2cf689b" providerId="LiveId" clId="{6C817793-BF92-48C5-9A00-41356712674A}" dt="2021-11-03T03:48:35.224" v="20" actId="2711"/>
        <pc:sldMkLst>
          <pc:docMk/>
          <pc:sldMk cId="172809478" sldId="260"/>
        </pc:sldMkLst>
        <pc:spChg chg="mod">
          <ac:chgData name="kjvarma2000@gmail.com" userId="5b183171a2cf689b" providerId="LiveId" clId="{6C817793-BF92-48C5-9A00-41356712674A}" dt="2021-11-03T03:48:35.224" v="20" actId="2711"/>
          <ac:spMkLst>
            <pc:docMk/>
            <pc:sldMk cId="172809478" sldId="260"/>
            <ac:spMk id="2" creationId="{74E896F7-7C7C-4692-A5C5-2394629BFD25}"/>
          </ac:spMkLst>
        </pc:spChg>
      </pc:sldChg>
      <pc:sldChg chg="modSp mod">
        <pc:chgData name="kjvarma2000@gmail.com" userId="5b183171a2cf689b" providerId="LiveId" clId="{6C817793-BF92-48C5-9A00-41356712674A}" dt="2021-11-03T03:47:55.569" v="17" actId="113"/>
        <pc:sldMkLst>
          <pc:docMk/>
          <pc:sldMk cId="3207276806" sldId="261"/>
        </pc:sldMkLst>
        <pc:spChg chg="mod">
          <ac:chgData name="kjvarma2000@gmail.com" userId="5b183171a2cf689b" providerId="LiveId" clId="{6C817793-BF92-48C5-9A00-41356712674A}" dt="2021-11-03T03:47:55.569" v="17" actId="113"/>
          <ac:spMkLst>
            <pc:docMk/>
            <pc:sldMk cId="3207276806" sldId="261"/>
            <ac:spMk id="2" creationId="{74E896F7-7C7C-4692-A5C5-2394629BFD25}"/>
          </ac:spMkLst>
        </pc:spChg>
      </pc:sldChg>
      <pc:sldChg chg="modSp mod">
        <pc:chgData name="kjvarma2000@gmail.com" userId="5b183171a2cf689b" providerId="LiveId" clId="{6C817793-BF92-48C5-9A00-41356712674A}" dt="2021-11-03T03:48:55.023" v="23" actId="115"/>
        <pc:sldMkLst>
          <pc:docMk/>
          <pc:sldMk cId="3065927458" sldId="262"/>
        </pc:sldMkLst>
        <pc:spChg chg="mod">
          <ac:chgData name="kjvarma2000@gmail.com" userId="5b183171a2cf689b" providerId="LiveId" clId="{6C817793-BF92-48C5-9A00-41356712674A}" dt="2021-11-03T03:48:55.023" v="23" actId="115"/>
          <ac:spMkLst>
            <pc:docMk/>
            <pc:sldMk cId="3065927458" sldId="262"/>
            <ac:spMk id="2" creationId="{F1AB2B00-360D-4ED3-AF9D-553F391ED8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6D37-9189-4FBD-B78D-1C3EF925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B88C4-A302-4CCB-AE0D-E3F15415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C597-37FC-4848-87A0-2F85F145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2C91-1671-4053-A162-E1CCF743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17F3-5124-4AC9-8995-62BF3FE1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415-FD51-4916-A885-8D49266C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134BA-336B-4AEE-88C8-1566D08A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FD4F-D13B-4D60-9725-DBC67D8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65C4-F117-46F0-8DD1-033C6723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F1F8-2648-405C-83C2-96782284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F4A2-F3F0-4710-8D01-42A79066A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80FBB-3FDD-46D2-9DCF-38450521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333B-2408-47BE-93D8-C746D67F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B272-3858-4287-9C4F-6AD6F505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F1F6-95FF-4E9E-894A-7C81D1C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38B4-DAD7-45DD-945D-DC4E342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80A3-FB89-440A-8DE3-6AD1B95C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AB94-A023-4531-B7EC-E4F74544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062A-6C40-4557-949B-F57FFBB5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5D74-9EA7-426E-B467-FA1BF55D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0DF0-A527-4CA5-8FD9-D33E9A12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EB02-8887-43E1-9C3D-044F9AC5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0185-A4C3-414E-8544-2AFF6622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E033-A305-4119-A3C3-D02FC2D1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B60D-0DCD-4BAE-9543-67B89FA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A387-B7B7-41AB-B98B-05B6D71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3BF2-7B9C-4440-B6E7-D6D78F8E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6842E-F113-47B5-AD97-53DEE8D4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47E50-804D-4809-B643-5F464CBD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06443-D254-4B22-A88F-351D493C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22A2-CB4C-45CB-9DF5-24A3F97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1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8FD-64CB-4307-B7F9-80A8AEA8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3B04-9607-4472-92DD-E2C53F05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DBCE-208E-4CF9-8B51-C194FFDC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20A11-35FA-4766-BD48-31498794F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B5878-76B1-4AEB-8E60-9041B55B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8D2F9-32A3-4D66-A66A-84297F24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9F93-8B08-45D7-8247-7326DA29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F866F-F8DE-488E-9A51-D4E07E0F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0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0AAE-FE02-4EC9-826D-37634CA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0E71C-53A2-4490-8277-A8B19C4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E161-8190-4CEE-A551-A10D504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1D13C-AB92-42F2-B575-B29C7C1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4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1DC46-8DDD-483C-B2A2-9AEFF9C8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41D81-61C8-4E41-BB11-297A491F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04705-DB02-46D1-B24E-D81B313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13A-77B1-4232-B3F4-0576CAC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123B-CB94-474D-AC55-251FA7A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ACE27-9179-438D-9ADC-A9B99B92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ACB5-5DD0-4643-963A-0B7D039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C30C-8CCC-469D-B44A-1C8852C3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821B-AD0C-4AC6-9D35-A8B450C3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6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DC25-7F0E-4612-9F54-66173FE9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8B4CB-D3CD-45CE-8D6F-5E1FBC4B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B783E-0921-43FB-A20D-523CD009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F2BFC-0C39-44B1-BD48-19E4B65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EAF9-02A2-4A34-8AA4-810A13F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BCB3-3855-4FC0-994C-E240261D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8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26557-BC47-4364-9861-16B1C9A3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5A55-8CE1-4F6F-8662-672D457F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0C36-C773-49FF-9D63-E189607F4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CE1-DABF-47E6-8476-9285CC59A26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9C8C-D6C9-4ECF-9245-EE3F4EEEC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CFD5-FC95-4035-8F43-4CDE4BAD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5052-47F3-4CCA-810D-03A396D9F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802D-9724-457D-94FA-83F418EE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726" y="0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TASK 1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3AAB-04E5-4448-973A-317276E9D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 Rounded MT Bold" panose="020F0704030504030204" pitchFamily="34" charset="0"/>
              </a:rPr>
              <a:t>SOLVING PORTSWIGGER LABS</a:t>
            </a:r>
            <a:endParaRPr lang="en-IN" sz="4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3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6F7-7C7C-4692-A5C5-2394629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+mn-lt"/>
              </a:rPr>
              <a:t>Lab 1</a:t>
            </a:r>
            <a:r>
              <a:rPr lang="en-US" sz="3200" b="1" dirty="0">
                <a:latin typeface="+mn-lt"/>
              </a:rPr>
              <a:t>:</a:t>
            </a:r>
            <a:r>
              <a:rPr lang="en-IN" sz="32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Reflected XSS into HTML context with nothing encoded.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B8802-4325-40A6-B6D2-B682CD2A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59" y="1306286"/>
            <a:ext cx="8948881" cy="4805363"/>
          </a:xfrm>
        </p:spPr>
      </p:pic>
    </p:spTree>
    <p:extLst>
      <p:ext uri="{BB962C8B-B14F-4D97-AF65-F5344CB8AC3E}">
        <p14:creationId xmlns:p14="http://schemas.microsoft.com/office/powerpoint/2010/main" val="215649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6F7-7C7C-4692-A5C5-2394629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3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Lab 2</a:t>
            </a:r>
            <a:r>
              <a:rPr lang="en-IN" sz="24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Reflected XSS into HTML context with most tags and attributes blocked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E5658B-681A-4190-AA1E-520441DB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37" y="1149204"/>
            <a:ext cx="9336125" cy="4982846"/>
          </a:xfrm>
        </p:spPr>
      </p:pic>
    </p:spTree>
    <p:extLst>
      <p:ext uri="{BB962C8B-B14F-4D97-AF65-F5344CB8AC3E}">
        <p14:creationId xmlns:p14="http://schemas.microsoft.com/office/powerpoint/2010/main" val="103037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6F7-7C7C-4692-A5C5-2394629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Lab 3</a:t>
            </a:r>
            <a:r>
              <a:rPr lang="en-IN" sz="24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Reflected XSS into HTML context with all tags blocked except custom ones.</a:t>
            </a:r>
            <a:endParaRPr lang="en-IN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3355C0-E414-48E5-9D37-308C553C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4" y="1138335"/>
            <a:ext cx="9315967" cy="5001306"/>
          </a:xfrm>
        </p:spPr>
      </p:pic>
    </p:spTree>
    <p:extLst>
      <p:ext uri="{BB962C8B-B14F-4D97-AF65-F5344CB8AC3E}">
        <p14:creationId xmlns:p14="http://schemas.microsoft.com/office/powerpoint/2010/main" val="24613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6F7-7C7C-4692-A5C5-2394629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Lab 4</a:t>
            </a:r>
            <a:r>
              <a:rPr lang="en-IN" sz="2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Reflected XSS with event handlers and </a:t>
            </a:r>
            <a:r>
              <a:rPr lang="en-IN" sz="2800" dirty="0" err="1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IN" sz="2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attributes blocked.</a:t>
            </a:r>
            <a:endParaRPr lang="en-IN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FADA8-124A-453D-AD82-41DFE90C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45" y="1136799"/>
            <a:ext cx="9153051" cy="4928198"/>
          </a:xfrm>
        </p:spPr>
      </p:pic>
    </p:spTree>
    <p:extLst>
      <p:ext uri="{BB962C8B-B14F-4D97-AF65-F5344CB8AC3E}">
        <p14:creationId xmlns:p14="http://schemas.microsoft.com/office/powerpoint/2010/main" val="17280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6F7-7C7C-4692-A5C5-2394629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Lab 5</a:t>
            </a:r>
            <a:r>
              <a:rPr lang="en-IN" sz="3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Reflected XSS into attribute with angle brackets HTML-encoded.</a:t>
            </a:r>
            <a:b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045EDA-CC30-44D9-A043-9A30AA6F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87" y="1137243"/>
            <a:ext cx="9543982" cy="5105036"/>
          </a:xfrm>
        </p:spPr>
      </p:pic>
    </p:spTree>
    <p:extLst>
      <p:ext uri="{BB962C8B-B14F-4D97-AF65-F5344CB8AC3E}">
        <p14:creationId xmlns:p14="http://schemas.microsoft.com/office/powerpoint/2010/main" val="320727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2B00-360D-4ED3-AF9D-553F391E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69" y="-1590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TASK 1 COMPLETED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5D86-F321-4B62-B223-E44DDE60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863746"/>
            <a:ext cx="10142375" cy="5462508"/>
          </a:xfrm>
        </p:spPr>
      </p:pic>
    </p:spTree>
    <p:extLst>
      <p:ext uri="{BB962C8B-B14F-4D97-AF65-F5344CB8AC3E}">
        <p14:creationId xmlns:p14="http://schemas.microsoft.com/office/powerpoint/2010/main" val="306592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Calibri Light</vt:lpstr>
      <vt:lpstr>Office Theme</vt:lpstr>
      <vt:lpstr>TASK 1</vt:lpstr>
      <vt:lpstr>Lab 1:Reflected XSS into HTML context with nothing encoded. </vt:lpstr>
      <vt:lpstr>Lab 2: Reflected XSS into HTML context with most tags and attributes blocked.  </vt:lpstr>
      <vt:lpstr>Lab 3: Reflected XSS into HTML context with all tags blocked except custom ones.</vt:lpstr>
      <vt:lpstr>Lab 4: Reflected XSS with event handlers and href attributes blocked.</vt:lpstr>
      <vt:lpstr>Lab 5: Reflected XSS into attribute with angle brackets HTML-encoded.   </vt:lpstr>
      <vt:lpstr>TASK 1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Hitesh Varma</dc:creator>
  <cp:lastModifiedBy>kjvarma2000@gmail.com</cp:lastModifiedBy>
  <cp:revision>3</cp:revision>
  <dcterms:created xsi:type="dcterms:W3CDTF">2021-06-16T03:18:13Z</dcterms:created>
  <dcterms:modified xsi:type="dcterms:W3CDTF">2021-11-03T03:49:07Z</dcterms:modified>
</cp:coreProperties>
</file>