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varma2000@gmail.com" userId="5b183171a2cf689b" providerId="LiveId" clId="{58B6D067-C8DE-410B-9A77-18F065360129}"/>
    <pc:docChg chg="custSel modSld">
      <pc:chgData name="kjvarma2000@gmail.com" userId="5b183171a2cf689b" providerId="LiveId" clId="{58B6D067-C8DE-410B-9A77-18F065360129}" dt="2021-11-03T03:55:52.266" v="44" actId="1076"/>
      <pc:docMkLst>
        <pc:docMk/>
      </pc:docMkLst>
      <pc:sldChg chg="modSp mod">
        <pc:chgData name="kjvarma2000@gmail.com" userId="5b183171a2cf689b" providerId="LiveId" clId="{58B6D067-C8DE-410B-9A77-18F065360129}" dt="2021-11-03T03:50:27.013" v="4" actId="27636"/>
        <pc:sldMkLst>
          <pc:docMk/>
          <pc:sldMk cId="2704606535" sldId="256"/>
        </pc:sldMkLst>
        <pc:spChg chg="mod">
          <ac:chgData name="kjvarma2000@gmail.com" userId="5b183171a2cf689b" providerId="LiveId" clId="{58B6D067-C8DE-410B-9A77-18F065360129}" dt="2021-11-03T03:49:56.686" v="0" actId="2711"/>
          <ac:spMkLst>
            <pc:docMk/>
            <pc:sldMk cId="2704606535" sldId="256"/>
            <ac:spMk id="2" creationId="{B3986C60-F55D-4223-ACDB-CCAF98163CA4}"/>
          </ac:spMkLst>
        </pc:spChg>
        <pc:spChg chg="mod">
          <ac:chgData name="kjvarma2000@gmail.com" userId="5b183171a2cf689b" providerId="LiveId" clId="{58B6D067-C8DE-410B-9A77-18F065360129}" dt="2021-11-03T03:50:27.013" v="4" actId="27636"/>
          <ac:spMkLst>
            <pc:docMk/>
            <pc:sldMk cId="2704606535" sldId="256"/>
            <ac:spMk id="3" creationId="{E9ECE2DB-914E-4354-B0D8-01A64539F749}"/>
          </ac:spMkLst>
        </pc:spChg>
      </pc:sldChg>
      <pc:sldChg chg="modSp mod">
        <pc:chgData name="kjvarma2000@gmail.com" userId="5b183171a2cf689b" providerId="LiveId" clId="{58B6D067-C8DE-410B-9A77-18F065360129}" dt="2021-11-03T03:50:39.237" v="6" actId="115"/>
        <pc:sldMkLst>
          <pc:docMk/>
          <pc:sldMk cId="1103465937" sldId="257"/>
        </pc:sldMkLst>
        <pc:spChg chg="mod">
          <ac:chgData name="kjvarma2000@gmail.com" userId="5b183171a2cf689b" providerId="LiveId" clId="{58B6D067-C8DE-410B-9A77-18F065360129}" dt="2021-11-03T03:50:39.237" v="6" actId="115"/>
          <ac:spMkLst>
            <pc:docMk/>
            <pc:sldMk cId="1103465937" sldId="257"/>
            <ac:spMk id="2" creationId="{31C96F29-AA76-4C73-A209-B0DCFA856F49}"/>
          </ac:spMkLst>
        </pc:spChg>
      </pc:sldChg>
      <pc:sldChg chg="modSp mod">
        <pc:chgData name="kjvarma2000@gmail.com" userId="5b183171a2cf689b" providerId="LiveId" clId="{58B6D067-C8DE-410B-9A77-18F065360129}" dt="2021-11-03T03:50:49.129" v="8" actId="115"/>
        <pc:sldMkLst>
          <pc:docMk/>
          <pc:sldMk cId="3179986240" sldId="258"/>
        </pc:sldMkLst>
        <pc:spChg chg="mod">
          <ac:chgData name="kjvarma2000@gmail.com" userId="5b183171a2cf689b" providerId="LiveId" clId="{58B6D067-C8DE-410B-9A77-18F065360129}" dt="2021-11-03T03:50:49.129" v="8" actId="115"/>
          <ac:spMkLst>
            <pc:docMk/>
            <pc:sldMk cId="3179986240" sldId="258"/>
            <ac:spMk id="2" creationId="{31C96F29-AA76-4C73-A209-B0DCFA856F49}"/>
          </ac:spMkLst>
        </pc:spChg>
      </pc:sldChg>
      <pc:sldChg chg="modSp mod">
        <pc:chgData name="kjvarma2000@gmail.com" userId="5b183171a2cf689b" providerId="LiveId" clId="{58B6D067-C8DE-410B-9A77-18F065360129}" dt="2021-11-03T03:51:04.575" v="10" actId="255"/>
        <pc:sldMkLst>
          <pc:docMk/>
          <pc:sldMk cId="412604314" sldId="259"/>
        </pc:sldMkLst>
        <pc:spChg chg="mod">
          <ac:chgData name="kjvarma2000@gmail.com" userId="5b183171a2cf689b" providerId="LiveId" clId="{58B6D067-C8DE-410B-9A77-18F065360129}" dt="2021-11-03T03:51:04.575" v="10" actId="255"/>
          <ac:spMkLst>
            <pc:docMk/>
            <pc:sldMk cId="412604314" sldId="259"/>
            <ac:spMk id="2" creationId="{3289497C-CF8B-4DEC-A649-E9ABBA92C780}"/>
          </ac:spMkLst>
        </pc:spChg>
      </pc:sldChg>
      <pc:sldChg chg="modSp mod">
        <pc:chgData name="kjvarma2000@gmail.com" userId="5b183171a2cf689b" providerId="LiveId" clId="{58B6D067-C8DE-410B-9A77-18F065360129}" dt="2021-11-03T03:54:00.753" v="29" actId="2711"/>
        <pc:sldMkLst>
          <pc:docMk/>
          <pc:sldMk cId="1205361482" sldId="260"/>
        </pc:sldMkLst>
        <pc:spChg chg="mod">
          <ac:chgData name="kjvarma2000@gmail.com" userId="5b183171a2cf689b" providerId="LiveId" clId="{58B6D067-C8DE-410B-9A77-18F065360129}" dt="2021-11-03T03:52:58.518" v="22" actId="2711"/>
          <ac:spMkLst>
            <pc:docMk/>
            <pc:sldMk cId="1205361482" sldId="260"/>
            <ac:spMk id="2" creationId="{B582E891-E2AD-4536-8C7F-5FA04EFEEF36}"/>
          </ac:spMkLst>
        </pc:spChg>
        <pc:spChg chg="mod">
          <ac:chgData name="kjvarma2000@gmail.com" userId="5b183171a2cf689b" providerId="LiveId" clId="{58B6D067-C8DE-410B-9A77-18F065360129}" dt="2021-11-03T03:54:00.753" v="29" actId="2711"/>
          <ac:spMkLst>
            <pc:docMk/>
            <pc:sldMk cId="1205361482" sldId="260"/>
            <ac:spMk id="5" creationId="{42D651BA-FEAF-4A69-8694-1853802E6571}"/>
          </ac:spMkLst>
        </pc:spChg>
      </pc:sldChg>
      <pc:sldChg chg="modSp mod">
        <pc:chgData name="kjvarma2000@gmail.com" userId="5b183171a2cf689b" providerId="LiveId" clId="{58B6D067-C8DE-410B-9A77-18F065360129}" dt="2021-11-03T03:55:13.890" v="37" actId="2711"/>
        <pc:sldMkLst>
          <pc:docMk/>
          <pc:sldMk cId="1548892588" sldId="261"/>
        </pc:sldMkLst>
        <pc:spChg chg="mod">
          <ac:chgData name="kjvarma2000@gmail.com" userId="5b183171a2cf689b" providerId="LiveId" clId="{58B6D067-C8DE-410B-9A77-18F065360129}" dt="2021-11-03T03:55:13.890" v="37" actId="2711"/>
          <ac:spMkLst>
            <pc:docMk/>
            <pc:sldMk cId="1548892588" sldId="261"/>
            <ac:spMk id="3" creationId="{1F684B44-DE3A-4A82-A42B-D38A2AF598AA}"/>
          </ac:spMkLst>
        </pc:spChg>
      </pc:sldChg>
      <pc:sldChg chg="modSp mod">
        <pc:chgData name="kjvarma2000@gmail.com" userId="5b183171a2cf689b" providerId="LiveId" clId="{58B6D067-C8DE-410B-9A77-18F065360129}" dt="2021-11-03T03:55:52.266" v="44" actId="1076"/>
        <pc:sldMkLst>
          <pc:docMk/>
          <pc:sldMk cId="120906983" sldId="262"/>
        </pc:sldMkLst>
        <pc:spChg chg="mod">
          <ac:chgData name="kjvarma2000@gmail.com" userId="5b183171a2cf689b" providerId="LiveId" clId="{58B6D067-C8DE-410B-9A77-18F065360129}" dt="2021-11-03T03:55:52.266" v="44" actId="1076"/>
          <ac:spMkLst>
            <pc:docMk/>
            <pc:sldMk cId="120906983" sldId="262"/>
            <ac:spMk id="2" creationId="{EE2AFAB7-0628-48A1-A0BD-CA03D5365E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5658-3B0D-4B95-AD5F-7D43DA3E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990F-4440-4AE5-B2FD-DC5D4731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7478-5E26-46CF-A96A-7550EF7B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6F6A-A79B-407F-BBFA-48212A18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164A-485E-4529-B5A8-EB795E6F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D394-C9F8-4C4A-9199-C657B1D7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FA732-2C63-48FD-9519-158834BB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6388-8695-4A4F-9CA6-5DCF5FB0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B5F4-E219-43F7-A9CE-62CB7009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48C8-1510-4B7D-A340-EE4490A5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81C50-5558-4260-9C3E-887AE7E48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A2F8-A3DD-4AA7-9E6F-03C3B6926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6E99-C14D-4333-83CC-08D9CA75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E97B-1993-40F9-BC4E-B9B38265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C2A7-282A-4D84-B0B2-2BEAE0B7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6A4-F9B4-4ED0-9AD2-2195633E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2DF7-9A23-4B6E-B60B-7D9B9FE2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C9E4-B74C-40FE-A475-2CCDF9FC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7D66-63A3-43F7-8038-EC342CCF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8CE0-C720-4497-B7A3-C1799D05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359-12F4-4095-9FAC-2F6665F2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BAC8-062B-4541-B2A1-713008C0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12F1-31EB-4041-AE4D-A2EDCCD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709A-5257-448B-AF03-6A326D15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82EA-59D1-4B63-9674-BBDDE993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5A6-28DA-4F0C-8C89-218D6E0A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E532-17FD-43C2-A7BE-68F31B81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C6310-BAD7-4EC5-9332-A1A72222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733D-9E69-4AF5-B9A1-3289B1E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4DE9-E279-4C4C-AD67-106B396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0958-196C-477C-8840-FDE41E8A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1B9E-C71D-4B0B-90FA-219E53C8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EB00-B5D9-461A-B736-69404D1F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54A1-58F6-4E8D-92C4-A8207B6D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ADB62-A6F9-4848-B22C-DAFABE9B1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F3F3-1725-4461-A999-DF7D3715E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B7CE4-3162-4788-9060-18F116C8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224D-E93B-438E-8A5D-43243DB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4E964-B090-4F70-B038-11BD6AB5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71B9-1AD6-4CAC-93A5-E50F6EED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46A1D-034D-48BB-9D03-7B4E6ACD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6D370-D55A-4F12-9B98-3AF92CF3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3D88-1783-42A1-9E54-BC1159C4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4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20B90-4E48-4158-AF5F-05FBC9CA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81056-C965-423D-ADB0-5B4F67B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3217-3301-4ABC-8227-A295119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E244-5FED-4608-A819-64267BB9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4549-1AFD-4D5B-B6D3-D71D264C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EEEC5-1A6A-4433-9933-817A5163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251E6-F97C-42EB-9F03-497075DB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649A2-7ACB-47B7-BFB1-F8021323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9BF7-D7BF-473F-836F-73991461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98E2-CB5B-40C0-969D-7E247A88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3F278-9825-48C1-9E8A-ABFFAAEC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6DF7-388A-407E-8ACD-BC4759BA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90DB-4237-4F9E-8F67-E913EB19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CF47-E6F7-42B3-8D96-0E22DBEA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63DD-D923-4D85-B061-5518B8C1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BECC1-1CB5-4CC6-AFAC-5498A03E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BDA2-57C2-452B-948D-4861DD5A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FEA8-BD70-431C-96E1-1D5A167C8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D8DE-46F1-4950-8E94-5A658316F1BF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359A-5D8B-469C-A458-04C4B8A9C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64B5-30AB-4781-A6B9-4CD337776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BDB4-8798-40C4-BAAF-0D2A6FB92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0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6C60-F55D-4223-ACDB-CCAF9816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639665"/>
            <a:ext cx="9144000" cy="2387600"/>
          </a:xfrm>
        </p:spPr>
        <p:txBody>
          <a:bodyPr/>
          <a:lstStyle/>
          <a:p>
            <a:r>
              <a:rPr lang="en-US" sz="7200" b="1" dirty="0">
                <a:latin typeface="Algerian" panose="04020705040A02060702" pitchFamily="82" charset="0"/>
              </a:rPr>
              <a:t>TASK 2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CE2DB-914E-4354-B0D8-01A64539F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300" b="1" dirty="0">
                <a:latin typeface="Arial Rounded MT Bold" panose="020F0704030504030204" pitchFamily="34" charset="0"/>
              </a:rPr>
              <a:t>FINDING VULNERABILITIES USING </a:t>
            </a:r>
          </a:p>
          <a:p>
            <a:r>
              <a:rPr lang="en-US" sz="4300" b="1" dirty="0">
                <a:latin typeface="Arial Rounded MT Bold" panose="020F0704030504030204" pitchFamily="34" charset="0"/>
              </a:rPr>
              <a:t>NETSPARKER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60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F29-AA76-4C73-A209-B0DCFA85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n-lt"/>
              </a:rPr>
              <a:t>Before Scan </a:t>
            </a:r>
            <a:endParaRPr lang="en-IN" sz="3600" b="1" u="sng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55D77-1F18-4E96-A442-0BCF6D208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945374"/>
            <a:ext cx="10645504" cy="5688691"/>
          </a:xfrm>
        </p:spPr>
      </p:pic>
    </p:spTree>
    <p:extLst>
      <p:ext uri="{BB962C8B-B14F-4D97-AF65-F5344CB8AC3E}">
        <p14:creationId xmlns:p14="http://schemas.microsoft.com/office/powerpoint/2010/main" val="110346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F29-AA76-4C73-A209-B0DCFA85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n-lt"/>
              </a:rPr>
              <a:t>Scan completed </a:t>
            </a:r>
            <a:endParaRPr lang="en-IN" sz="3600" b="1" u="sng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226A2-70ED-42DE-9248-53FA5691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7" y="981033"/>
            <a:ext cx="10436203" cy="5587718"/>
          </a:xfrm>
        </p:spPr>
      </p:pic>
    </p:spTree>
    <p:extLst>
      <p:ext uri="{BB962C8B-B14F-4D97-AF65-F5344CB8AC3E}">
        <p14:creationId xmlns:p14="http://schemas.microsoft.com/office/powerpoint/2010/main" val="317998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497C-CF8B-4DEC-A649-E9ABBA92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85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Netsparker</a:t>
            </a:r>
            <a:r>
              <a:rPr lang="en-US" sz="2800" b="1" dirty="0">
                <a:latin typeface="+mn-lt"/>
              </a:rPr>
              <a:t> generated report for one of the critical vulnerability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FEA91-40DD-463B-A9FD-DE536532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1074158"/>
            <a:ext cx="10026089" cy="5347248"/>
          </a:xfrm>
        </p:spPr>
      </p:pic>
    </p:spTree>
    <p:extLst>
      <p:ext uri="{BB962C8B-B14F-4D97-AF65-F5344CB8AC3E}">
        <p14:creationId xmlns:p14="http://schemas.microsoft.com/office/powerpoint/2010/main" val="4126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E891-E2AD-4536-8C7F-5FA04EFE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0"/>
            <a:ext cx="10823510" cy="14088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a Report for a  critical vulnerability found in  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800" b="1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http://zero.webappsecurity.com/</a:t>
            </a:r>
            <a:r>
              <a:rPr lang="en-IN" sz="18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Netsparker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651BA-FEAF-4A69-8694-1853802E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9" y="1097837"/>
            <a:ext cx="10943252" cy="550823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Netsparker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scanning for vulnerabilities in </a:t>
            </a: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Netsparker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domain   </a:t>
            </a: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http://zero.webappsecurity.com/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critical vulnerability found is </a:t>
            </a:r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Cross-site scripting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 remote file inclusion.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Details: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Netsparker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detected cross-site scripting as a critical vulnerability which makes it possible to perform cross-site scripting attacks.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several different attacking opportunities like changing the look of the page by altering HTML to steal user details and passwords.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targets users of the application instead of servers.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 allows attackers to attack user’s sessions, he might also attack an administrator to gain full access of the application.</a:t>
            </a:r>
            <a:endParaRPr lang="en-IN" sz="1800" dirty="0">
              <a:latin typeface="Century" panose="020406040505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6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4B44-DE3A-4A82-A42B-D38A2AF5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556661"/>
            <a:ext cx="10769082" cy="589079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endParaRPr lang="en-IN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attacker can Intercept data and perform Man-in-the-middle attack.</a:t>
            </a:r>
            <a:endParaRPr lang="en-IN" sz="1800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attacker can </a:t>
            </a: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Modify the look of the page within victim’s browser.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Perform a successful Phishing attack.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IN" sz="1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avoid this, all input and output from the application must be filtered. Output should be filtered according to the format and location.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the output is HTML, ensure all active content is removed prior to its presentation to the server.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u="sng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reference</a:t>
            </a:r>
            <a:r>
              <a:rPr lang="en-IN" sz="1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https://owasp.org/www-project-antisamy/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8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FAB7-0628-48A1-A0BD-CA03D53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8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TASK 2 COMPLETED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Arial Rounded MT Bold</vt:lpstr>
      <vt:lpstr>Calibri</vt:lpstr>
      <vt:lpstr>Calibri Light</vt:lpstr>
      <vt:lpstr>Century</vt:lpstr>
      <vt:lpstr>Constantia</vt:lpstr>
      <vt:lpstr>Symbol</vt:lpstr>
      <vt:lpstr>Office Theme</vt:lpstr>
      <vt:lpstr>TASK 2  </vt:lpstr>
      <vt:lpstr>Before Scan </vt:lpstr>
      <vt:lpstr>Scan completed </vt:lpstr>
      <vt:lpstr>Netsparker generated report for one of the critical vulnerability</vt:lpstr>
      <vt:lpstr>Writing a Report for a  critical vulnerability found in                    http://zero.webappsecurity.com/  using Netsparker.  </vt:lpstr>
      <vt:lpstr>PowerPoint Presentation</vt:lpstr>
      <vt:lpstr>TASK 2 COMPLETED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 </dc:title>
  <dc:creator>Hitesh Varma</dc:creator>
  <cp:lastModifiedBy>kjvarma2000@gmail.com</cp:lastModifiedBy>
  <cp:revision>7</cp:revision>
  <dcterms:created xsi:type="dcterms:W3CDTF">2021-06-16T03:37:36Z</dcterms:created>
  <dcterms:modified xsi:type="dcterms:W3CDTF">2021-11-03T03:56:01Z</dcterms:modified>
</cp:coreProperties>
</file>