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80D15-5010-45B7-B608-198472696105}" v="2" dt="2021-11-03T04:02:00.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jvarma2000@gmail.com" userId="5b183171a2cf689b" providerId="LiveId" clId="{21C80D15-5010-45B7-B608-198472696105}"/>
    <pc:docChg chg="modSld">
      <pc:chgData name="kjvarma2000@gmail.com" userId="5b183171a2cf689b" providerId="LiveId" clId="{21C80D15-5010-45B7-B608-198472696105}" dt="2021-11-03T04:04:52.704" v="101" actId="122"/>
      <pc:docMkLst>
        <pc:docMk/>
      </pc:docMkLst>
      <pc:sldChg chg="modSp mod">
        <pc:chgData name="kjvarma2000@gmail.com" userId="5b183171a2cf689b" providerId="LiveId" clId="{21C80D15-5010-45B7-B608-198472696105}" dt="2021-11-03T03:56:41.096" v="1" actId="2711"/>
        <pc:sldMkLst>
          <pc:docMk/>
          <pc:sldMk cId="4223540145" sldId="256"/>
        </pc:sldMkLst>
        <pc:spChg chg="mod">
          <ac:chgData name="kjvarma2000@gmail.com" userId="5b183171a2cf689b" providerId="LiveId" clId="{21C80D15-5010-45B7-B608-198472696105}" dt="2021-11-03T03:56:30.040" v="0" actId="2711"/>
          <ac:spMkLst>
            <pc:docMk/>
            <pc:sldMk cId="4223540145" sldId="256"/>
            <ac:spMk id="2" creationId="{15EB5734-6E59-4159-8229-71B34DA32AFE}"/>
          </ac:spMkLst>
        </pc:spChg>
        <pc:spChg chg="mod">
          <ac:chgData name="kjvarma2000@gmail.com" userId="5b183171a2cf689b" providerId="LiveId" clId="{21C80D15-5010-45B7-B608-198472696105}" dt="2021-11-03T03:56:41.096" v="1" actId="2711"/>
          <ac:spMkLst>
            <pc:docMk/>
            <pc:sldMk cId="4223540145" sldId="256"/>
            <ac:spMk id="3" creationId="{CD94819B-17DA-4F0C-911A-BA7BE14BA03B}"/>
          </ac:spMkLst>
        </pc:spChg>
      </pc:sldChg>
      <pc:sldChg chg="modSp mod">
        <pc:chgData name="kjvarma2000@gmail.com" userId="5b183171a2cf689b" providerId="LiveId" clId="{21C80D15-5010-45B7-B608-198472696105}" dt="2021-11-03T03:59:50.865" v="58" actId="2711"/>
        <pc:sldMkLst>
          <pc:docMk/>
          <pc:sldMk cId="3976321671" sldId="257"/>
        </pc:sldMkLst>
        <pc:spChg chg="mod">
          <ac:chgData name="kjvarma2000@gmail.com" userId="5b183171a2cf689b" providerId="LiveId" clId="{21C80D15-5010-45B7-B608-198472696105}" dt="2021-11-03T03:57:15.729" v="6" actId="14100"/>
          <ac:spMkLst>
            <pc:docMk/>
            <pc:sldMk cId="3976321671" sldId="257"/>
            <ac:spMk id="2" creationId="{CE2743AF-0D79-49E2-84F5-945681FEB869}"/>
          </ac:spMkLst>
        </pc:spChg>
        <pc:spChg chg="mod">
          <ac:chgData name="kjvarma2000@gmail.com" userId="5b183171a2cf689b" providerId="LiveId" clId="{21C80D15-5010-45B7-B608-198472696105}" dt="2021-11-03T03:59:50.865" v="58" actId="2711"/>
          <ac:spMkLst>
            <pc:docMk/>
            <pc:sldMk cId="3976321671" sldId="257"/>
            <ac:spMk id="3" creationId="{CA7D97A0-8B0F-42C7-96B5-8273DBAE0A88}"/>
          </ac:spMkLst>
        </pc:spChg>
      </pc:sldChg>
      <pc:sldChg chg="modSp mod">
        <pc:chgData name="kjvarma2000@gmail.com" userId="5b183171a2cf689b" providerId="LiveId" clId="{21C80D15-5010-45B7-B608-198472696105}" dt="2021-11-03T04:00:49.227" v="66" actId="12"/>
        <pc:sldMkLst>
          <pc:docMk/>
          <pc:sldMk cId="4015011628" sldId="258"/>
        </pc:sldMkLst>
        <pc:spChg chg="mod">
          <ac:chgData name="kjvarma2000@gmail.com" userId="5b183171a2cf689b" providerId="LiveId" clId="{21C80D15-5010-45B7-B608-198472696105}" dt="2021-11-03T04:00:49.227" v="66" actId="12"/>
          <ac:spMkLst>
            <pc:docMk/>
            <pc:sldMk cId="4015011628" sldId="258"/>
            <ac:spMk id="3" creationId="{3DAA5E73-8E57-4709-A5E1-AAA74F507682}"/>
          </ac:spMkLst>
        </pc:spChg>
      </pc:sldChg>
      <pc:sldChg chg="modSp mod">
        <pc:chgData name="kjvarma2000@gmail.com" userId="5b183171a2cf689b" providerId="LiveId" clId="{21C80D15-5010-45B7-B608-198472696105}" dt="2021-11-03T04:01:34.551" v="76" actId="115"/>
        <pc:sldMkLst>
          <pc:docMk/>
          <pc:sldMk cId="1444378626" sldId="259"/>
        </pc:sldMkLst>
        <pc:spChg chg="mod">
          <ac:chgData name="kjvarma2000@gmail.com" userId="5b183171a2cf689b" providerId="LiveId" clId="{21C80D15-5010-45B7-B608-198472696105}" dt="2021-11-03T04:01:34.551" v="76" actId="115"/>
          <ac:spMkLst>
            <pc:docMk/>
            <pc:sldMk cId="1444378626" sldId="259"/>
            <ac:spMk id="3" creationId="{4148324C-1287-4696-94E0-5BE6E8FEEB0A}"/>
          </ac:spMkLst>
        </pc:spChg>
      </pc:sldChg>
      <pc:sldChg chg="modSp mod">
        <pc:chgData name="kjvarma2000@gmail.com" userId="5b183171a2cf689b" providerId="LiveId" clId="{21C80D15-5010-45B7-B608-198472696105}" dt="2021-11-03T04:02:05.361" v="80" actId="115"/>
        <pc:sldMkLst>
          <pc:docMk/>
          <pc:sldMk cId="3298939025" sldId="260"/>
        </pc:sldMkLst>
        <pc:spChg chg="mod">
          <ac:chgData name="kjvarma2000@gmail.com" userId="5b183171a2cf689b" providerId="LiveId" clId="{21C80D15-5010-45B7-B608-198472696105}" dt="2021-11-03T04:02:05.361" v="80" actId="115"/>
          <ac:spMkLst>
            <pc:docMk/>
            <pc:sldMk cId="3298939025" sldId="260"/>
            <ac:spMk id="2" creationId="{5939FF07-4272-4EB3-B514-D1F280B66408}"/>
          </ac:spMkLst>
        </pc:spChg>
      </pc:sldChg>
      <pc:sldChg chg="modSp mod">
        <pc:chgData name="kjvarma2000@gmail.com" userId="5b183171a2cf689b" providerId="LiveId" clId="{21C80D15-5010-45B7-B608-198472696105}" dt="2021-11-03T04:03:36.106" v="97" actId="1038"/>
        <pc:sldMkLst>
          <pc:docMk/>
          <pc:sldMk cId="780409261" sldId="261"/>
        </pc:sldMkLst>
        <pc:spChg chg="mod">
          <ac:chgData name="kjvarma2000@gmail.com" userId="5b183171a2cf689b" providerId="LiveId" clId="{21C80D15-5010-45B7-B608-198472696105}" dt="2021-11-03T04:02:58.061" v="87" actId="115"/>
          <ac:spMkLst>
            <pc:docMk/>
            <pc:sldMk cId="780409261" sldId="261"/>
            <ac:spMk id="2" creationId="{A48228AD-E2A2-4DAE-A4BF-6782B1565FD5}"/>
          </ac:spMkLst>
        </pc:spChg>
        <pc:picChg chg="mod">
          <ac:chgData name="kjvarma2000@gmail.com" userId="5b183171a2cf689b" providerId="LiveId" clId="{21C80D15-5010-45B7-B608-198472696105}" dt="2021-11-03T04:03:36.106" v="97" actId="1038"/>
          <ac:picMkLst>
            <pc:docMk/>
            <pc:sldMk cId="780409261" sldId="261"/>
            <ac:picMk id="4" creationId="{74E07551-9156-49DF-801C-DA63ECDF7E18}"/>
          </ac:picMkLst>
        </pc:picChg>
      </pc:sldChg>
      <pc:sldChg chg="modSp mod">
        <pc:chgData name="kjvarma2000@gmail.com" userId="5b183171a2cf689b" providerId="LiveId" clId="{21C80D15-5010-45B7-B608-198472696105}" dt="2021-11-03T04:02:31.608" v="83" actId="20577"/>
        <pc:sldMkLst>
          <pc:docMk/>
          <pc:sldMk cId="4178296682" sldId="262"/>
        </pc:sldMkLst>
        <pc:spChg chg="mod">
          <ac:chgData name="kjvarma2000@gmail.com" userId="5b183171a2cf689b" providerId="LiveId" clId="{21C80D15-5010-45B7-B608-198472696105}" dt="2021-11-03T04:02:31.608" v="83" actId="20577"/>
          <ac:spMkLst>
            <pc:docMk/>
            <pc:sldMk cId="4178296682" sldId="262"/>
            <ac:spMk id="2" creationId="{5939FF07-4272-4EB3-B514-D1F280B66408}"/>
          </ac:spMkLst>
        </pc:spChg>
      </pc:sldChg>
      <pc:sldChg chg="modSp mod">
        <pc:chgData name="kjvarma2000@gmail.com" userId="5b183171a2cf689b" providerId="LiveId" clId="{21C80D15-5010-45B7-B608-198472696105}" dt="2021-11-03T04:04:52.704" v="101" actId="122"/>
        <pc:sldMkLst>
          <pc:docMk/>
          <pc:sldMk cId="698937914" sldId="263"/>
        </pc:sldMkLst>
        <pc:spChg chg="mod">
          <ac:chgData name="kjvarma2000@gmail.com" userId="5b183171a2cf689b" providerId="LiveId" clId="{21C80D15-5010-45B7-B608-198472696105}" dt="2021-11-03T04:04:52.704" v="101" actId="122"/>
          <ac:spMkLst>
            <pc:docMk/>
            <pc:sldMk cId="698937914" sldId="263"/>
            <ac:spMk id="2" creationId="{BD5ACB92-BDE9-4EBE-BC4C-16E313E2B5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B79B-1666-4FA2-A691-BD7802BD0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6FE0FF-9185-4FC3-9841-8B646E96D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15BF05-284E-43CE-95E0-87423C1B6EA2}"/>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5" name="Footer Placeholder 4">
            <a:extLst>
              <a:ext uri="{FF2B5EF4-FFF2-40B4-BE49-F238E27FC236}">
                <a16:creationId xmlns:a16="http://schemas.microsoft.com/office/drawing/2014/main" id="{6DC550DB-1E3D-482D-9B39-E18F99136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49D5E4-A614-41AE-8AEA-BD34E7A24317}"/>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69131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BC73-5CC2-47EB-85E1-5FBCD9F184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A3E530-13F2-4AFF-9DE4-3BF7191582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A8514F-9636-42C5-924E-7F277C96A046}"/>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5" name="Footer Placeholder 4">
            <a:extLst>
              <a:ext uri="{FF2B5EF4-FFF2-40B4-BE49-F238E27FC236}">
                <a16:creationId xmlns:a16="http://schemas.microsoft.com/office/drawing/2014/main" id="{B35B8E91-E02B-4A0C-86BA-DA94D9699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7B3AC-8F14-4C48-B53E-3FBFDEA2D002}"/>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134332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F8C1B-F606-41AE-833E-8D0009A0E2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877924-BEE4-4A85-B1F3-DD2B32571A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91DFC4-F92C-4A90-A399-E0766B2DF363}"/>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5" name="Footer Placeholder 4">
            <a:extLst>
              <a:ext uri="{FF2B5EF4-FFF2-40B4-BE49-F238E27FC236}">
                <a16:creationId xmlns:a16="http://schemas.microsoft.com/office/drawing/2014/main" id="{9D22539B-A167-4B59-8BB6-713B64996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5E914-00EE-4181-A9D8-0DBD9B025AFD}"/>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316892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44B-CA2D-4510-BDF5-26AEF34ADA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ECA51-BCD7-4394-B297-D8A5FC6AB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FECA7-DE97-48C4-8434-ADACC2701E4D}"/>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5" name="Footer Placeholder 4">
            <a:extLst>
              <a:ext uri="{FF2B5EF4-FFF2-40B4-BE49-F238E27FC236}">
                <a16:creationId xmlns:a16="http://schemas.microsoft.com/office/drawing/2014/main" id="{0D94BF62-95B2-4AFE-BA99-92E20DCE9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FB110-8022-4F35-93A9-F63EC0F3ADF8}"/>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130680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9525-8FB1-4539-9C2A-18EF6193C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856A96-D883-4A40-8FAC-B69A47C12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1AE6B2-AE1B-4515-A003-50653F55B540}"/>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5" name="Footer Placeholder 4">
            <a:extLst>
              <a:ext uri="{FF2B5EF4-FFF2-40B4-BE49-F238E27FC236}">
                <a16:creationId xmlns:a16="http://schemas.microsoft.com/office/drawing/2014/main" id="{79113956-B99A-4F3D-8621-03878F554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911B8-4483-41E1-82D6-80ECD2F7C1CA}"/>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368402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C95B-0145-4A18-BC4F-CB95C333D1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404F0C-289B-4ED5-84C3-F378708EB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EAFCD7-3F67-44E1-A9AE-B2C607CF6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CE22F3-E988-468F-8C76-A30BD70A698A}"/>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6" name="Footer Placeholder 5">
            <a:extLst>
              <a:ext uri="{FF2B5EF4-FFF2-40B4-BE49-F238E27FC236}">
                <a16:creationId xmlns:a16="http://schemas.microsoft.com/office/drawing/2014/main" id="{C3C694C9-B362-413A-A30E-89F409C63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5E23D1-F2B4-4094-98B8-C83F585C1020}"/>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116236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9743-2179-41B8-86C1-5F716673F9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F7008-3892-4C35-971A-D9768A845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186C73-363E-4DF8-B255-7D360945B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0443B4-D5BD-4A20-918E-089B2E74A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8C1834-2285-4474-AD1E-A9309BA25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B9D973-8748-4FFA-BCD7-6D91AA5FE4C2}"/>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8" name="Footer Placeholder 7">
            <a:extLst>
              <a:ext uri="{FF2B5EF4-FFF2-40B4-BE49-F238E27FC236}">
                <a16:creationId xmlns:a16="http://schemas.microsoft.com/office/drawing/2014/main" id="{19621650-7DB6-425B-83A6-9410CA81F6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843C76-CC50-4AF2-AA5E-7128F261A1E9}"/>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144993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2B83-A2B8-402C-B973-D866108199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FCB57E-4AB5-4FAE-9BD8-8203A044F435}"/>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4" name="Footer Placeholder 3">
            <a:extLst>
              <a:ext uri="{FF2B5EF4-FFF2-40B4-BE49-F238E27FC236}">
                <a16:creationId xmlns:a16="http://schemas.microsoft.com/office/drawing/2014/main" id="{3EAAF5AF-339F-44C8-B6D0-E9F23A8F12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BC3D57-088E-424B-9775-E89A88E6DDA3}"/>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121534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51A953-D91C-4015-A801-CB72FD18A94F}"/>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3" name="Footer Placeholder 2">
            <a:extLst>
              <a:ext uri="{FF2B5EF4-FFF2-40B4-BE49-F238E27FC236}">
                <a16:creationId xmlns:a16="http://schemas.microsoft.com/office/drawing/2014/main" id="{3FA6DC30-8572-4EE3-B3ED-C523C62CFE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601A36-CCA7-4110-A1C1-EBFF4D9BB77F}"/>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38463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AF31-4402-4FB6-83EF-A218E9CE9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B05546-FA07-479D-B2C2-32A7DA09E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43D932-59F2-48AB-A1FE-A93E3348E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01C7A-16E8-411C-A1EE-48841888B965}"/>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6" name="Footer Placeholder 5">
            <a:extLst>
              <a:ext uri="{FF2B5EF4-FFF2-40B4-BE49-F238E27FC236}">
                <a16:creationId xmlns:a16="http://schemas.microsoft.com/office/drawing/2014/main" id="{A8D01EDD-0079-46CC-A8D3-4680DF1DA6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974819-0F9E-430C-8D97-3F0ED49070A3}"/>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47837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325C-CF9B-463C-8494-13FC927BD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3B08FC-D32B-468B-A4C3-759B1F433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54AF81-2702-42D2-92FF-B8EEAF473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512DA-5DFD-412C-868D-2D437B1F727F}"/>
              </a:ext>
            </a:extLst>
          </p:cNvPr>
          <p:cNvSpPr>
            <a:spLocks noGrp="1"/>
          </p:cNvSpPr>
          <p:nvPr>
            <p:ph type="dt" sz="half" idx="10"/>
          </p:nvPr>
        </p:nvSpPr>
        <p:spPr/>
        <p:txBody>
          <a:bodyPr/>
          <a:lstStyle/>
          <a:p>
            <a:fld id="{71BEE106-6740-45A6-9D1F-7B2A34F3C2E2}" type="datetimeFigureOut">
              <a:rPr lang="en-IN" smtClean="0"/>
              <a:t>03-11-2021</a:t>
            </a:fld>
            <a:endParaRPr lang="en-IN"/>
          </a:p>
        </p:txBody>
      </p:sp>
      <p:sp>
        <p:nvSpPr>
          <p:cNvPr id="6" name="Footer Placeholder 5">
            <a:extLst>
              <a:ext uri="{FF2B5EF4-FFF2-40B4-BE49-F238E27FC236}">
                <a16:creationId xmlns:a16="http://schemas.microsoft.com/office/drawing/2014/main" id="{EC70E6D0-CADE-439A-9A7C-23DE65AE4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312D8-8668-48BB-92F4-ECF8C29FDDF2}"/>
              </a:ext>
            </a:extLst>
          </p:cNvPr>
          <p:cNvSpPr>
            <a:spLocks noGrp="1"/>
          </p:cNvSpPr>
          <p:nvPr>
            <p:ph type="sldNum" sz="quarter" idx="12"/>
          </p:nvPr>
        </p:nvSpPr>
        <p:spPr/>
        <p:txBody>
          <a:bodyPr/>
          <a:lstStyle/>
          <a:p>
            <a:fld id="{9080C6C3-28AA-4603-9982-615A314658CF}" type="slidenum">
              <a:rPr lang="en-IN" smtClean="0"/>
              <a:t>‹#›</a:t>
            </a:fld>
            <a:endParaRPr lang="en-IN"/>
          </a:p>
        </p:txBody>
      </p:sp>
    </p:spTree>
    <p:extLst>
      <p:ext uri="{BB962C8B-B14F-4D97-AF65-F5344CB8AC3E}">
        <p14:creationId xmlns:p14="http://schemas.microsoft.com/office/powerpoint/2010/main" val="24383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6D346-64A4-44DB-882B-CB784B73F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BDA7D8-AFEE-44CB-A19B-4DA9D31EC9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26E69-2070-497A-9F22-4C0D673C5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EE106-6740-45A6-9D1F-7B2A34F3C2E2}" type="datetimeFigureOut">
              <a:rPr lang="en-IN" smtClean="0"/>
              <a:t>03-11-2021</a:t>
            </a:fld>
            <a:endParaRPr lang="en-IN"/>
          </a:p>
        </p:txBody>
      </p:sp>
      <p:sp>
        <p:nvSpPr>
          <p:cNvPr id="5" name="Footer Placeholder 4">
            <a:extLst>
              <a:ext uri="{FF2B5EF4-FFF2-40B4-BE49-F238E27FC236}">
                <a16:creationId xmlns:a16="http://schemas.microsoft.com/office/drawing/2014/main" id="{965F5D2F-177A-4B51-BE66-891DE7BCC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8AF813-C4D8-4E84-B2A7-2FEFA7A61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0C6C3-28AA-4603-9982-615A314658CF}" type="slidenum">
              <a:rPr lang="en-IN" smtClean="0"/>
              <a:t>‹#›</a:t>
            </a:fld>
            <a:endParaRPr lang="en-IN"/>
          </a:p>
        </p:txBody>
      </p:sp>
    </p:spTree>
    <p:extLst>
      <p:ext uri="{BB962C8B-B14F-4D97-AF65-F5344CB8AC3E}">
        <p14:creationId xmlns:p14="http://schemas.microsoft.com/office/powerpoint/2010/main" val="245150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5734-6E59-4159-8229-71B34DA32AFE}"/>
              </a:ext>
            </a:extLst>
          </p:cNvPr>
          <p:cNvSpPr>
            <a:spLocks noGrp="1"/>
          </p:cNvSpPr>
          <p:nvPr>
            <p:ph type="ctrTitle"/>
          </p:nvPr>
        </p:nvSpPr>
        <p:spPr>
          <a:xfrm>
            <a:off x="1524000" y="1122362"/>
            <a:ext cx="9144000" cy="2479675"/>
          </a:xfrm>
        </p:spPr>
        <p:txBody>
          <a:bodyPr>
            <a:normAutofit fontScale="90000"/>
          </a:bodyPr>
          <a:lstStyle/>
          <a:p>
            <a:r>
              <a:rPr lang="en-US" sz="7300" b="1" dirty="0">
                <a:latin typeface="Algerian" panose="04020705040A02060702" pitchFamily="82" charset="0"/>
              </a:rPr>
              <a:t>TASK 3</a:t>
            </a:r>
            <a:br>
              <a:rPr lang="en-US" dirty="0"/>
            </a:br>
            <a:br>
              <a:rPr lang="en-US" dirty="0"/>
            </a:br>
            <a:endParaRPr lang="en-IN" dirty="0"/>
          </a:p>
        </p:txBody>
      </p:sp>
      <p:sp>
        <p:nvSpPr>
          <p:cNvPr id="3" name="Subtitle 2">
            <a:extLst>
              <a:ext uri="{FF2B5EF4-FFF2-40B4-BE49-F238E27FC236}">
                <a16:creationId xmlns:a16="http://schemas.microsoft.com/office/drawing/2014/main" id="{CD94819B-17DA-4F0C-911A-BA7BE14BA03B}"/>
              </a:ext>
            </a:extLst>
          </p:cNvPr>
          <p:cNvSpPr>
            <a:spLocks noGrp="1"/>
          </p:cNvSpPr>
          <p:nvPr>
            <p:ph type="subTitle" idx="1"/>
          </p:nvPr>
        </p:nvSpPr>
        <p:spPr/>
        <p:txBody>
          <a:bodyPr>
            <a:normAutofit/>
          </a:bodyPr>
          <a:lstStyle/>
          <a:p>
            <a:r>
              <a:rPr lang="en-US" sz="3600" b="1" dirty="0">
                <a:latin typeface="Arial Rounded MT Bold" panose="020F0704030504030204" pitchFamily="34" charset="0"/>
              </a:rPr>
              <a:t>Finding vulnerabilities in  testasp.vulnweb.com</a:t>
            </a:r>
            <a:endParaRPr lang="en-IN" sz="3600" b="1" dirty="0">
              <a:latin typeface="Arial Rounded MT Bold" panose="020F0704030504030204" pitchFamily="34" charset="0"/>
            </a:endParaRPr>
          </a:p>
        </p:txBody>
      </p:sp>
    </p:spTree>
    <p:extLst>
      <p:ext uri="{BB962C8B-B14F-4D97-AF65-F5344CB8AC3E}">
        <p14:creationId xmlns:p14="http://schemas.microsoft.com/office/powerpoint/2010/main" val="422354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43AF-0D79-49E2-84F5-945681FEB869}"/>
              </a:ext>
            </a:extLst>
          </p:cNvPr>
          <p:cNvSpPr>
            <a:spLocks noGrp="1"/>
          </p:cNvSpPr>
          <p:nvPr>
            <p:ph type="title"/>
          </p:nvPr>
        </p:nvSpPr>
        <p:spPr>
          <a:xfrm>
            <a:off x="5503506" y="0"/>
            <a:ext cx="1716444" cy="1006475"/>
          </a:xfrm>
        </p:spPr>
        <p:txBody>
          <a:bodyPr>
            <a:normAutofit/>
          </a:bodyPr>
          <a:lstStyle/>
          <a:p>
            <a:r>
              <a:rPr lang="en-US" sz="2400" b="1" u="sng" dirty="0">
                <a:latin typeface="Century" panose="02040604050505020304" pitchFamily="18" charset="0"/>
              </a:rPr>
              <a:t>REPORT</a:t>
            </a:r>
            <a:endParaRPr lang="en-IN" sz="2400" b="1" u="sng" dirty="0">
              <a:latin typeface="Century" panose="02040604050505020304" pitchFamily="18" charset="0"/>
            </a:endParaRPr>
          </a:p>
        </p:txBody>
      </p:sp>
      <p:sp>
        <p:nvSpPr>
          <p:cNvPr id="3" name="Content Placeholder 2">
            <a:extLst>
              <a:ext uri="{FF2B5EF4-FFF2-40B4-BE49-F238E27FC236}">
                <a16:creationId xmlns:a16="http://schemas.microsoft.com/office/drawing/2014/main" id="{CA7D97A0-8B0F-42C7-96B5-8273DBAE0A88}"/>
              </a:ext>
            </a:extLst>
          </p:cNvPr>
          <p:cNvSpPr>
            <a:spLocks noGrp="1"/>
          </p:cNvSpPr>
          <p:nvPr>
            <p:ph idx="1"/>
          </p:nvPr>
        </p:nvSpPr>
        <p:spPr>
          <a:xfrm>
            <a:off x="511629" y="803404"/>
            <a:ext cx="11168742" cy="5812971"/>
          </a:xfrm>
        </p:spPr>
        <p:txBody>
          <a:bodyPr>
            <a:normAutofit/>
          </a:bodyPr>
          <a:lstStyle/>
          <a:p>
            <a:pPr marL="0" indent="0">
              <a:buNone/>
            </a:pPr>
            <a:r>
              <a:rPr lang="en-US" sz="2000" b="1" dirty="0"/>
              <a:t>Cross-site Scripting(XSS) in testasp.vulnweb.com</a:t>
            </a:r>
          </a:p>
          <a:p>
            <a:pPr marL="0" indent="0">
              <a:buNone/>
            </a:pPr>
            <a:endParaRPr lang="en-US" sz="2000" b="1" dirty="0"/>
          </a:p>
          <a:p>
            <a:pPr marL="0" indent="0">
              <a:buNone/>
            </a:pPr>
            <a:r>
              <a:rPr lang="en-US" sz="2000" b="1" u="sng" dirty="0">
                <a:latin typeface="Arial Rounded MT Bold" panose="020F0704030504030204" pitchFamily="34" charset="0"/>
              </a:rPr>
              <a:t>Reported to </a:t>
            </a:r>
            <a:r>
              <a:rPr lang="en-US" sz="2000" b="1" dirty="0"/>
              <a:t>: </a:t>
            </a:r>
            <a:r>
              <a:rPr lang="en-US" sz="2000" dirty="0" err="1">
                <a:latin typeface="Century" panose="02040604050505020304" pitchFamily="18" charset="0"/>
              </a:rPr>
              <a:t>InternshipStudio</a:t>
            </a:r>
            <a:endParaRPr lang="en-US" sz="2000" dirty="0">
              <a:latin typeface="Century" panose="02040604050505020304" pitchFamily="18" charset="0"/>
            </a:endParaRPr>
          </a:p>
          <a:p>
            <a:pPr marL="0" indent="0">
              <a:buNone/>
            </a:pPr>
            <a:r>
              <a:rPr lang="en-US" sz="2000" b="1" u="sng" dirty="0">
                <a:latin typeface="Arial Rounded MT Bold" panose="020F0704030504030204" pitchFamily="34" charset="0"/>
              </a:rPr>
              <a:t>Reported at </a:t>
            </a:r>
            <a:r>
              <a:rPr lang="en-US" sz="2000" b="1" dirty="0"/>
              <a:t>: </a:t>
            </a:r>
            <a:r>
              <a:rPr lang="en-US" sz="2000" dirty="0">
                <a:latin typeface="Century" panose="02040604050505020304" pitchFamily="18" charset="0"/>
              </a:rPr>
              <a:t>3</a:t>
            </a:r>
            <a:r>
              <a:rPr lang="en-US" sz="2000" baseline="30000" dirty="0">
                <a:latin typeface="Century" panose="02040604050505020304" pitchFamily="18" charset="0"/>
              </a:rPr>
              <a:t>rd</a:t>
            </a:r>
            <a:r>
              <a:rPr lang="en-US" sz="2000" dirty="0">
                <a:latin typeface="Century" panose="02040604050505020304" pitchFamily="18" charset="0"/>
              </a:rPr>
              <a:t> November 2021</a:t>
            </a:r>
          </a:p>
          <a:p>
            <a:pPr marL="0" indent="0">
              <a:buNone/>
            </a:pPr>
            <a:r>
              <a:rPr lang="en-US" sz="2000" b="1" u="sng" dirty="0">
                <a:latin typeface="Arial Rounded MT Bold" panose="020F0704030504030204" pitchFamily="34" charset="0"/>
              </a:rPr>
              <a:t>Domain</a:t>
            </a:r>
            <a:r>
              <a:rPr lang="en-US" sz="2000" b="1" dirty="0"/>
              <a:t>          : </a:t>
            </a:r>
            <a:r>
              <a:rPr lang="en-US" sz="2000" dirty="0">
                <a:latin typeface="Century" panose="02040604050505020304" pitchFamily="18" charset="0"/>
              </a:rPr>
              <a:t>Vulnweb.com</a:t>
            </a:r>
          </a:p>
          <a:p>
            <a:pPr marL="0" indent="0">
              <a:buNone/>
            </a:pPr>
            <a:r>
              <a:rPr lang="en-US" sz="2000" b="1" u="sng" dirty="0">
                <a:latin typeface="Arial Rounded MT Bold" panose="020F0704030504030204" pitchFamily="34" charset="0"/>
              </a:rPr>
              <a:t>Subdomain</a:t>
            </a:r>
            <a:r>
              <a:rPr lang="en-US" sz="2000" dirty="0"/>
              <a:t>  </a:t>
            </a:r>
            <a:r>
              <a:rPr lang="en-US" sz="2000" b="1" dirty="0"/>
              <a:t>: </a:t>
            </a:r>
            <a:r>
              <a:rPr lang="en-US" sz="2000" dirty="0">
                <a:latin typeface="Century" panose="02040604050505020304" pitchFamily="18" charset="0"/>
              </a:rPr>
              <a:t>testasp.vulnweb.com</a:t>
            </a:r>
          </a:p>
          <a:p>
            <a:pPr marL="0" indent="0">
              <a:buNone/>
            </a:pPr>
            <a:r>
              <a:rPr lang="en-US" sz="2000" b="1" u="sng" dirty="0">
                <a:latin typeface="Arial Rounded MT Bold" panose="020F0704030504030204" pitchFamily="34" charset="0"/>
              </a:rPr>
              <a:t>Weakness</a:t>
            </a:r>
            <a:r>
              <a:rPr lang="en-US" sz="2000" b="1" dirty="0"/>
              <a:t> </a:t>
            </a:r>
            <a:r>
              <a:rPr lang="en-US" sz="2000" dirty="0"/>
              <a:t>   : </a:t>
            </a:r>
            <a:r>
              <a:rPr lang="en-US" sz="2000" dirty="0">
                <a:latin typeface="Century" panose="02040604050505020304" pitchFamily="18" charset="0"/>
              </a:rPr>
              <a:t>Cross-site Scripting(XSS)  </a:t>
            </a:r>
          </a:p>
          <a:p>
            <a:pPr marL="0" indent="0">
              <a:buNone/>
            </a:pPr>
            <a:endParaRPr lang="en-US" sz="2000" dirty="0"/>
          </a:p>
          <a:p>
            <a:pPr marL="0" indent="0">
              <a:buNone/>
            </a:pPr>
            <a:r>
              <a:rPr lang="en-US" sz="2000" b="1" u="sng" dirty="0">
                <a:latin typeface="Arial Rounded MT Bold" panose="020F0704030504030204" pitchFamily="34" charset="0"/>
              </a:rPr>
              <a:t>Summary:</a:t>
            </a:r>
          </a:p>
          <a:p>
            <a:pPr marL="0" indent="0">
              <a:buNone/>
            </a:pPr>
            <a:r>
              <a:rPr lang="en-US" sz="2000" dirty="0">
                <a:latin typeface="Century" panose="02040604050505020304" pitchFamily="18" charset="0"/>
              </a:rPr>
              <a:t>The website testasp.vulnweb.com is found to be vulnerable to Cross-site scripting(XSS). As per OWASP's definition: "Cross-Site Scripting (XSS) attacks are a type of injection, in which malicious scripts are injected into otherwise benign and trusted websites. “</a:t>
            </a:r>
          </a:p>
          <a:p>
            <a:pPr marL="0" indent="0">
              <a:buNone/>
            </a:pPr>
            <a:r>
              <a:rPr lang="en-US" sz="2000" dirty="0">
                <a:latin typeface="Century" panose="02040604050505020304" pitchFamily="18" charset="0"/>
              </a:rPr>
              <a:t>This happens because one of the GET parameters "p" does not properly sanitize/escape user input, allowing an injection to occur.</a:t>
            </a:r>
          </a:p>
        </p:txBody>
      </p:sp>
    </p:spTree>
    <p:extLst>
      <p:ext uri="{BB962C8B-B14F-4D97-AF65-F5344CB8AC3E}">
        <p14:creationId xmlns:p14="http://schemas.microsoft.com/office/powerpoint/2010/main" val="397632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A5E73-8E57-4709-A5E1-AAA74F507682}"/>
              </a:ext>
            </a:extLst>
          </p:cNvPr>
          <p:cNvSpPr>
            <a:spLocks noGrp="1"/>
          </p:cNvSpPr>
          <p:nvPr>
            <p:ph idx="1"/>
          </p:nvPr>
        </p:nvSpPr>
        <p:spPr>
          <a:xfrm>
            <a:off x="569167" y="279918"/>
            <a:ext cx="11103429" cy="6363478"/>
          </a:xfrm>
        </p:spPr>
        <p:txBody>
          <a:bodyPr>
            <a:normAutofit/>
          </a:bodyPr>
          <a:lstStyle/>
          <a:p>
            <a:pPr marL="0" indent="0">
              <a:buNone/>
            </a:pPr>
            <a:endParaRPr lang="en-US" sz="2000" b="1" dirty="0"/>
          </a:p>
          <a:p>
            <a:pPr marL="0" indent="0">
              <a:buNone/>
            </a:pPr>
            <a:endParaRPr lang="en-US" sz="2000" b="1" dirty="0"/>
          </a:p>
          <a:p>
            <a:pPr marL="0" indent="0">
              <a:buNone/>
            </a:pPr>
            <a:r>
              <a:rPr lang="en-US" sz="2000" b="1" u="sng" dirty="0">
                <a:latin typeface="Arial Rounded MT Bold" panose="020F0704030504030204" pitchFamily="34" charset="0"/>
              </a:rPr>
              <a:t>Steps to reproduce :</a:t>
            </a:r>
          </a:p>
          <a:p>
            <a:pPr>
              <a:buFont typeface="Courier New" panose="02070309020205020404" pitchFamily="49" charset="0"/>
              <a:buChar char="o"/>
            </a:pPr>
            <a:r>
              <a:rPr lang="en-US" sz="2000" dirty="0">
                <a:latin typeface="Century" panose="02040604050505020304" pitchFamily="18" charset="0"/>
              </a:rPr>
              <a:t>Visit </a:t>
            </a:r>
            <a:r>
              <a:rPr lang="en-US" sz="2000" dirty="0">
                <a:latin typeface="Century" panose="02040604050505020304" pitchFamily="18" charset="0"/>
                <a:hlinkClick r:id="rId2">
                  <a:extLst>
                    <a:ext uri="{A12FA001-AC4F-418D-AE19-62706E023703}">
                      <ahyp:hlinkClr xmlns:ahyp="http://schemas.microsoft.com/office/drawing/2018/hyperlinkcolor" val="tx"/>
                    </a:ext>
                  </a:extLst>
                </a:hlinkClick>
              </a:rPr>
              <a:t>http://testasp.vulnweb.com/</a:t>
            </a:r>
            <a:r>
              <a:rPr lang="en-US" sz="2000" dirty="0">
                <a:latin typeface="Century" panose="02040604050505020304" pitchFamily="18" charset="0"/>
              </a:rPr>
              <a:t> .</a:t>
            </a:r>
          </a:p>
          <a:p>
            <a:pPr>
              <a:buFont typeface="Courier New" panose="02070309020205020404" pitchFamily="49" charset="0"/>
              <a:buChar char="o"/>
            </a:pPr>
            <a:r>
              <a:rPr lang="en-US" sz="2000" dirty="0">
                <a:latin typeface="Century" panose="02040604050505020304" pitchFamily="18" charset="0"/>
              </a:rPr>
              <a:t>On the menu you will find search option.</a:t>
            </a:r>
          </a:p>
          <a:p>
            <a:pPr>
              <a:buFont typeface="Courier New" panose="02070309020205020404" pitchFamily="49" charset="0"/>
              <a:buChar char="o"/>
            </a:pPr>
            <a:r>
              <a:rPr lang="en-US" sz="2000" dirty="0">
                <a:latin typeface="Century" panose="02040604050505020304" pitchFamily="18" charset="0"/>
              </a:rPr>
              <a:t>By clicking on that you will be prompted by a search box.</a:t>
            </a:r>
          </a:p>
          <a:p>
            <a:pPr>
              <a:buFont typeface="Courier New" panose="02070309020205020404" pitchFamily="49" charset="0"/>
              <a:buChar char="o"/>
            </a:pPr>
            <a:r>
              <a:rPr lang="en-US" sz="2000" dirty="0">
                <a:latin typeface="Century" panose="02040604050505020304" pitchFamily="18" charset="0"/>
              </a:rPr>
              <a:t>In the search box type the XSS payload and press enter.</a:t>
            </a:r>
          </a:p>
          <a:p>
            <a:pPr>
              <a:buFont typeface="Courier New" panose="02070309020205020404" pitchFamily="49" charset="0"/>
              <a:buChar char="o"/>
            </a:pPr>
            <a:r>
              <a:rPr lang="en-US" sz="2000" dirty="0">
                <a:latin typeface="Century" panose="02040604050505020304" pitchFamily="18" charset="0"/>
              </a:rPr>
              <a:t>The payload we used is &lt;script&gt;alert(/NOTPROTECTED/)&lt;/script&gt;</a:t>
            </a:r>
          </a:p>
          <a:p>
            <a:endParaRPr lang="en-US" sz="2000" dirty="0"/>
          </a:p>
          <a:p>
            <a:pPr marL="0" indent="0">
              <a:buNone/>
            </a:pPr>
            <a:r>
              <a:rPr lang="en-US" sz="2000" b="1" u="sng" dirty="0">
                <a:latin typeface="Arial Rounded MT Bold" panose="020F0704030504030204" pitchFamily="34" charset="0"/>
              </a:rPr>
              <a:t>Impact :</a:t>
            </a:r>
          </a:p>
          <a:p>
            <a:pPr>
              <a:buFont typeface="Wingdings" panose="05000000000000000000" pitchFamily="2" charset="2"/>
              <a:buChar char="v"/>
            </a:pPr>
            <a:r>
              <a:rPr lang="en-US" sz="2000" dirty="0">
                <a:latin typeface="Century" panose="02040604050505020304" pitchFamily="18" charset="0"/>
              </a:rPr>
              <a:t>In an application holding sensitive information like banking details ,credit card details ,E-mail  the impact will be serious as the attacker can gain these information.</a:t>
            </a:r>
          </a:p>
          <a:p>
            <a:pPr>
              <a:buFont typeface="Wingdings" panose="05000000000000000000" pitchFamily="2" charset="2"/>
              <a:buChar char="v"/>
            </a:pPr>
            <a:r>
              <a:rPr lang="en-US" sz="2000" dirty="0">
                <a:latin typeface="Century" panose="02040604050505020304" pitchFamily="18" charset="0"/>
              </a:rPr>
              <a:t>Attackers often steal session cookies in the browser to hijack user accounts. This allows attackers to take over the victim's session and access any functionality or sensitive information on their behalf.</a:t>
            </a:r>
          </a:p>
          <a:p>
            <a:pPr>
              <a:buFont typeface="Wingdings" panose="05000000000000000000" pitchFamily="2" charset="2"/>
              <a:buChar char="v"/>
            </a:pPr>
            <a:endParaRPr lang="en-US" sz="2000" dirty="0">
              <a:latin typeface="Century" panose="02040604050505020304" pitchFamily="18" charset="0"/>
            </a:endParaRPr>
          </a:p>
          <a:p>
            <a:pPr>
              <a:buFont typeface="Wingdings" panose="05000000000000000000" pitchFamily="2" charset="2"/>
              <a:buChar char="v"/>
            </a:pPr>
            <a:endParaRPr lang="en-US" sz="2000" dirty="0"/>
          </a:p>
          <a:p>
            <a:endParaRPr lang="en-US" sz="2000" dirty="0"/>
          </a:p>
          <a:p>
            <a:endParaRPr lang="en-US" sz="2000" dirty="0"/>
          </a:p>
          <a:p>
            <a:endParaRPr lang="en-US" sz="2000" dirty="0"/>
          </a:p>
          <a:p>
            <a:endParaRPr lang="en-US" sz="2000" dirty="0"/>
          </a:p>
          <a:p>
            <a:endParaRPr lang="en-US" sz="2000" dirty="0"/>
          </a:p>
          <a:p>
            <a:endParaRPr lang="en-IN" sz="2000" b="1" dirty="0"/>
          </a:p>
        </p:txBody>
      </p:sp>
    </p:spTree>
    <p:extLst>
      <p:ext uri="{BB962C8B-B14F-4D97-AF65-F5344CB8AC3E}">
        <p14:creationId xmlns:p14="http://schemas.microsoft.com/office/powerpoint/2010/main" val="401501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8324C-1287-4696-94E0-5BE6E8FEEB0A}"/>
              </a:ext>
            </a:extLst>
          </p:cNvPr>
          <p:cNvSpPr>
            <a:spLocks noGrp="1"/>
          </p:cNvSpPr>
          <p:nvPr>
            <p:ph idx="1"/>
          </p:nvPr>
        </p:nvSpPr>
        <p:spPr>
          <a:xfrm>
            <a:off x="410547" y="242596"/>
            <a:ext cx="10943253" cy="5934367"/>
          </a:xfrm>
        </p:spPr>
        <p:txBody>
          <a:bodyPr>
            <a:normAutofit/>
          </a:bodyPr>
          <a:lstStyle/>
          <a:p>
            <a:pPr marL="0" indent="0">
              <a:buNone/>
            </a:pPr>
            <a:endParaRPr lang="en-US" sz="2000" b="1" dirty="0"/>
          </a:p>
          <a:p>
            <a:pPr marL="0" indent="0">
              <a:buNone/>
            </a:pPr>
            <a:endParaRPr lang="en-US" sz="2000" b="1" dirty="0"/>
          </a:p>
          <a:p>
            <a:pPr marL="0" indent="0">
              <a:buNone/>
            </a:pPr>
            <a:r>
              <a:rPr lang="en-US" sz="2000" b="1" u="sng" dirty="0">
                <a:latin typeface="Arial Rounded MT Bold" panose="020F0704030504030204" pitchFamily="34" charset="0"/>
              </a:rPr>
              <a:t>Mitigation :</a:t>
            </a:r>
          </a:p>
          <a:p>
            <a:pPr marL="0" indent="0">
              <a:buNone/>
            </a:pPr>
            <a:r>
              <a:rPr lang="en-US" sz="2000" dirty="0">
                <a:latin typeface="Century" panose="02040604050505020304" pitchFamily="18" charset="0"/>
              </a:rPr>
              <a:t>In the future ,to prevent the website to be vulnerable to Cross-site scripting they can do the following:</a:t>
            </a:r>
          </a:p>
          <a:p>
            <a:pPr>
              <a:buFont typeface="Wingdings" panose="05000000000000000000" pitchFamily="2" charset="2"/>
              <a:buChar char="ü"/>
            </a:pPr>
            <a:r>
              <a:rPr lang="en-US" sz="2000" dirty="0">
                <a:latin typeface="Century" panose="02040604050505020304" pitchFamily="18" charset="0"/>
              </a:rPr>
              <a:t>Encoding data on Output.</a:t>
            </a:r>
          </a:p>
          <a:p>
            <a:pPr>
              <a:buFont typeface="Wingdings" panose="05000000000000000000" pitchFamily="2" charset="2"/>
              <a:buChar char="ü"/>
            </a:pPr>
            <a:r>
              <a:rPr lang="en-US" sz="2000" dirty="0">
                <a:latin typeface="Century" panose="02040604050505020304" pitchFamily="18" charset="0"/>
              </a:rPr>
              <a:t>Using appropriate Response headers.</a:t>
            </a:r>
          </a:p>
          <a:p>
            <a:pPr>
              <a:buFont typeface="Wingdings" panose="05000000000000000000" pitchFamily="2" charset="2"/>
              <a:buChar char="ü"/>
            </a:pPr>
            <a:r>
              <a:rPr lang="en-US" sz="2000" dirty="0">
                <a:latin typeface="Century" panose="02040604050505020304" pitchFamily="18" charset="0"/>
              </a:rPr>
              <a:t>Implementing Input Validation.</a:t>
            </a:r>
          </a:p>
          <a:p>
            <a:pPr>
              <a:buFont typeface="Wingdings" panose="05000000000000000000" pitchFamily="2" charset="2"/>
              <a:buChar char="ü"/>
            </a:pPr>
            <a:r>
              <a:rPr lang="en-US" sz="2000" dirty="0">
                <a:latin typeface="Century" panose="02040604050505020304" pitchFamily="18" charset="0"/>
              </a:rPr>
              <a:t>They can also use Content Security Policy (CSP) to reduce the severity of any XSS vulnerabilities that still occur. </a:t>
            </a:r>
          </a:p>
          <a:p>
            <a:endParaRPr lang="en-US" sz="2000" dirty="0"/>
          </a:p>
          <a:p>
            <a:pPr marL="0" indent="0">
              <a:buNone/>
            </a:pPr>
            <a:r>
              <a:rPr lang="en-IN" sz="2400" b="1" u="sng" dirty="0">
                <a:latin typeface="Arial Rounded MT Bold" panose="020F0704030504030204" pitchFamily="34" charset="0"/>
              </a:rPr>
              <a:t>Screenshots and POC has been included:</a:t>
            </a:r>
          </a:p>
        </p:txBody>
      </p:sp>
    </p:spTree>
    <p:extLst>
      <p:ext uri="{BB962C8B-B14F-4D97-AF65-F5344CB8AC3E}">
        <p14:creationId xmlns:p14="http://schemas.microsoft.com/office/powerpoint/2010/main" val="144437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FF07-4272-4EB3-B514-D1F280B66408}"/>
              </a:ext>
            </a:extLst>
          </p:cNvPr>
          <p:cNvSpPr>
            <a:spLocks noGrp="1"/>
          </p:cNvSpPr>
          <p:nvPr>
            <p:ph type="title"/>
          </p:nvPr>
        </p:nvSpPr>
        <p:spPr>
          <a:xfrm>
            <a:off x="343678" y="20508"/>
            <a:ext cx="10515600" cy="1325563"/>
          </a:xfrm>
        </p:spPr>
        <p:txBody>
          <a:bodyPr>
            <a:normAutofit/>
          </a:bodyPr>
          <a:lstStyle/>
          <a:p>
            <a:r>
              <a:rPr lang="en-US" sz="3200" b="1" u="sng" dirty="0">
                <a:latin typeface="Arial Rounded MT Bold" panose="020F0704030504030204" pitchFamily="34" charset="0"/>
              </a:rPr>
              <a:t>Website</a:t>
            </a:r>
            <a:r>
              <a:rPr lang="en-US" sz="3200" b="1" dirty="0">
                <a:latin typeface="Arial Rounded MT Bold" panose="020F0704030504030204" pitchFamily="34" charset="0"/>
              </a:rPr>
              <a:t>:</a:t>
            </a:r>
            <a:endParaRPr lang="en-IN" sz="3200" b="1"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5CFDF8AE-D1E6-45A0-A263-C57487321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227" y="1112190"/>
            <a:ext cx="10084153" cy="53820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9893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FF07-4272-4EB3-B514-D1F280B66408}"/>
              </a:ext>
            </a:extLst>
          </p:cNvPr>
          <p:cNvSpPr>
            <a:spLocks noGrp="1"/>
          </p:cNvSpPr>
          <p:nvPr>
            <p:ph type="title"/>
          </p:nvPr>
        </p:nvSpPr>
        <p:spPr>
          <a:xfrm>
            <a:off x="343678" y="20508"/>
            <a:ext cx="10515600" cy="1325563"/>
          </a:xfrm>
        </p:spPr>
        <p:txBody>
          <a:bodyPr>
            <a:normAutofit/>
          </a:bodyPr>
          <a:lstStyle/>
          <a:p>
            <a:r>
              <a:rPr lang="en-US" sz="3200" b="1" u="sng" dirty="0">
                <a:latin typeface="Arial Rounded MT Bold" panose="020F0704030504030204" pitchFamily="34" charset="0"/>
              </a:rPr>
              <a:t>After Cross-site scripting:</a:t>
            </a:r>
            <a:endParaRPr lang="en-IN" sz="3200" b="1" u="sng"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ADB5475D-96A9-4AB1-82FF-F08BAFF04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31" y="1091684"/>
            <a:ext cx="10229940" cy="54770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829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28AD-E2A2-4DAE-A4BF-6782B1565FD5}"/>
              </a:ext>
            </a:extLst>
          </p:cNvPr>
          <p:cNvSpPr>
            <a:spLocks noGrp="1"/>
          </p:cNvSpPr>
          <p:nvPr>
            <p:ph type="title"/>
          </p:nvPr>
        </p:nvSpPr>
        <p:spPr>
          <a:xfrm>
            <a:off x="475861" y="-139959"/>
            <a:ext cx="10737980" cy="1616043"/>
          </a:xfrm>
        </p:spPr>
        <p:txBody>
          <a:bodyPr>
            <a:normAutofit/>
          </a:bodyPr>
          <a:lstStyle/>
          <a:p>
            <a:r>
              <a:rPr lang="en-US" sz="3200" b="1" u="sng" dirty="0">
                <a:latin typeface="Arial Rounded MT Bold" panose="020F0704030504030204" pitchFamily="34" charset="0"/>
              </a:rPr>
              <a:t>POC video</a:t>
            </a:r>
            <a:r>
              <a:rPr lang="en-US" sz="3200" b="1" dirty="0">
                <a:latin typeface="Arial Rounded MT Bold" panose="020F0704030504030204" pitchFamily="34" charset="0"/>
              </a:rPr>
              <a:t>:</a:t>
            </a:r>
            <a:endParaRPr lang="en-IN" sz="3200" b="1" dirty="0">
              <a:latin typeface="Arial Rounded MT Bold" panose="020F0704030504030204" pitchFamily="34" charset="0"/>
            </a:endParaRPr>
          </a:p>
        </p:txBody>
      </p:sp>
      <p:pic>
        <p:nvPicPr>
          <p:cNvPr id="4" name="POC">
            <a:hlinkClick r:id="" action="ppaction://media"/>
            <a:extLst>
              <a:ext uri="{FF2B5EF4-FFF2-40B4-BE49-F238E27FC236}">
                <a16:creationId xmlns:a16="http://schemas.microsoft.com/office/drawing/2014/main" id="{74E07551-9156-49DF-801C-DA63ECDF7E18}"/>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131500" y="1011152"/>
            <a:ext cx="9986150" cy="5617082"/>
          </a:xfrm>
        </p:spPr>
      </p:pic>
    </p:spTree>
    <p:extLst>
      <p:ext uri="{BB962C8B-B14F-4D97-AF65-F5344CB8AC3E}">
        <p14:creationId xmlns:p14="http://schemas.microsoft.com/office/powerpoint/2010/main" val="7804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22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CB92-BDE9-4EBE-BC4C-16E313E2B5A3}"/>
              </a:ext>
            </a:extLst>
          </p:cNvPr>
          <p:cNvSpPr>
            <a:spLocks noGrp="1"/>
          </p:cNvSpPr>
          <p:nvPr>
            <p:ph type="title"/>
          </p:nvPr>
        </p:nvSpPr>
        <p:spPr>
          <a:xfrm>
            <a:off x="838200" y="2324942"/>
            <a:ext cx="10515600" cy="1325563"/>
          </a:xfrm>
        </p:spPr>
        <p:txBody>
          <a:bodyPr>
            <a:normAutofit/>
          </a:bodyPr>
          <a:lstStyle/>
          <a:p>
            <a:pPr algn="ctr"/>
            <a:r>
              <a:rPr lang="en-US" sz="5400" dirty="0">
                <a:latin typeface="Algerian" panose="04020705040A02060702" pitchFamily="82" charset="0"/>
              </a:rPr>
              <a:t>TASK 3   COMPLETED</a:t>
            </a:r>
            <a:endParaRPr lang="en-IN" sz="5400" dirty="0">
              <a:latin typeface="Algerian" panose="04020705040A02060702" pitchFamily="82" charset="0"/>
            </a:endParaRPr>
          </a:p>
        </p:txBody>
      </p:sp>
    </p:spTree>
    <p:extLst>
      <p:ext uri="{BB962C8B-B14F-4D97-AF65-F5344CB8AC3E}">
        <p14:creationId xmlns:p14="http://schemas.microsoft.com/office/powerpoint/2010/main" val="69893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333</Words>
  <Application>Microsoft Office PowerPoint</Application>
  <PresentationFormat>Widescreen</PresentationFormat>
  <Paragraphs>46</Paragraphs>
  <Slides>8</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 Rounded MT Bold</vt:lpstr>
      <vt:lpstr>Calibri</vt:lpstr>
      <vt:lpstr>Calibri Light</vt:lpstr>
      <vt:lpstr>Century</vt:lpstr>
      <vt:lpstr>Courier New</vt:lpstr>
      <vt:lpstr>Wingdings</vt:lpstr>
      <vt:lpstr>Office Theme</vt:lpstr>
      <vt:lpstr>TASK 3  </vt:lpstr>
      <vt:lpstr>REPORT</vt:lpstr>
      <vt:lpstr>PowerPoint Presentation</vt:lpstr>
      <vt:lpstr>PowerPoint Presentation</vt:lpstr>
      <vt:lpstr>Website:</vt:lpstr>
      <vt:lpstr>After Cross-site scripting:</vt:lpstr>
      <vt:lpstr>POC video:</vt:lpstr>
      <vt:lpstr>TASK 3   COMPLETED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dc:title>
  <dc:creator>Hitesh Varma</dc:creator>
  <cp:lastModifiedBy>kjvarma2000@gmail.com</cp:lastModifiedBy>
  <cp:revision>11</cp:revision>
  <dcterms:created xsi:type="dcterms:W3CDTF">2021-06-16T07:21:48Z</dcterms:created>
  <dcterms:modified xsi:type="dcterms:W3CDTF">2021-11-03T04:05:02Z</dcterms:modified>
</cp:coreProperties>
</file>