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0155-343E-4998-84D5-E6AED3D30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1D7DB-C6B5-4F9C-849E-E2ABC3DD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A8FC-A0B4-4D47-AF4A-3189FE5A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C8FB-B9BB-4A31-AA34-B75FA2C9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9CB9-276E-455E-9122-FEA07FA4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5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2A42-A058-473F-B6BF-0C35B623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66722-C697-42D9-8D6D-E901C793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0EDF-C43D-4ABA-87C4-F04515BD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214E-5941-4F12-A8EA-72D523CC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6561-AE65-4FBA-8A55-F43F2C40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F520A-F811-4186-A867-CB5FB0134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14645-B557-462C-A1BE-243A7B21A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196E-4A54-43D1-A3C0-F3CD6976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F79C3-3E1F-4148-B2BB-B35ECDE7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CB5C-A245-4693-86D3-58BF9C2A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AF72-FFA1-4F45-9514-7E263B8B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B4B6-D5D2-477F-A5C4-D562B155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1B8FC-97EE-401B-A630-C84AD591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2B57-4DD0-41F7-A345-9E16D6D1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132D-78BB-47D0-A6C8-666A820D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4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1466-6949-4743-BE2F-CC807591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6994-D8A3-45DD-BFC2-679583E85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C093-ECEE-4D74-AE19-252DA616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F448-766D-4D01-81CA-DAAE179D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94CB1-F449-4260-AFF8-A8BF02D2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4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93EF-0CFD-4F24-A804-F36F44A1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E91C5-08BB-4A0A-B7A8-2AB90B711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6694-3DC7-4FF3-9100-EC72AA3FC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FACD1-219F-4C78-8091-1C07EC03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65C02-4F54-40B6-A15F-4A284CDE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1FDE5-8324-427F-A377-D94791F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0BB4-786C-48AF-89EF-A847790A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D11D-5542-48AF-B609-E46635AE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D54CA-F357-4BFE-AB63-AFBCCFDDB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96805-DF62-408C-92EC-63FA3ADF3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8108A-6671-4FD8-B4E9-C449BAA15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9EC41-8988-4918-AE16-C339285C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2DEF7-A7CD-4882-9720-92EFE121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97D69-96E9-4AFD-BE6D-18C4826D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2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D20B-7A75-4FAA-921E-5E9E3484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5C69E-0BFA-43C3-A32C-4C2145C2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5230A-B99F-464A-89C2-2B28AE35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DC427-546D-4120-ACCB-0E7E6A9C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883F1-3A7C-4410-BC60-FC67D580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8ECDF-C308-4F38-8501-E8CF9C14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8B8A-F762-4E10-9334-CE62B344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39D0-D187-4191-ADEC-02416C2F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2ABB-DA18-4F4E-81DC-67907554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DE47-8A30-4C40-A770-6C6189C4C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0B6E0-EAFF-426C-80EB-9F72F88B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4CAD1-5444-4D18-85F7-3D814398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5E7F4-0D1A-4B1C-8BA6-74A027C1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DEAF-70F2-41F1-B097-31C3F95E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D9BE3-1A1B-437F-98E2-38CA6E2CA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1B6C0-E066-442F-8BA6-BF306B48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C51A7-8DFA-4F1F-973B-B4F16DD2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19545-F623-4E48-B914-1479537B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BC5D7-1FE6-4A83-A01F-EC2DCBF6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2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E811A-BDF1-4B5F-A256-C3B1A2B8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A0804-9A90-4F72-A202-B5C9BC87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DDC2-4EB9-4E65-AE8C-6D60A7FAE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EF2-4449-4CED-B9AA-0A8FB32AD441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F330-16CF-452E-8B62-A191B2331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FD1A-594C-436B-8EC4-623312252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B9D4-7ACE-4093-9E29-70DFD4EA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lideplayer.com/slide/17154334/" TargetMode="External"/><Relationship Id="rId4" Type="http://schemas.openxmlformats.org/officeDocument/2006/relationships/hyperlink" Target="https://www.oreilly.com/library/view/adonet-in-a/0596003617/ch01s0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292F4-FBA4-4A8C-867E-B87BCA56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3" y="170852"/>
            <a:ext cx="5658950" cy="4060679"/>
          </a:xfrm>
          <a:prstGeom prst="rect">
            <a:avLst/>
          </a:prstGeom>
        </p:spPr>
      </p:pic>
      <p:pic>
        <p:nvPicPr>
          <p:cNvPr id="1026" name="Picture 2" descr="The connected and disconnected ADO.NET classes">
            <a:extLst>
              <a:ext uri="{FF2B5EF4-FFF2-40B4-BE49-F238E27FC236}">
                <a16:creationId xmlns:a16="http://schemas.microsoft.com/office/drawing/2014/main" id="{7B1D382B-EA79-4FAB-947E-7ABCC716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9" y="524583"/>
            <a:ext cx="4623373" cy="3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2C65A-C533-4CF1-9B66-964AA8D26D4B}"/>
              </a:ext>
            </a:extLst>
          </p:cNvPr>
          <p:cNvSpPr txBox="1"/>
          <p:nvPr/>
        </p:nvSpPr>
        <p:spPr>
          <a:xfrm>
            <a:off x="7070307" y="4523361"/>
            <a:ext cx="4265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https://www.oreilly.com/library/view/adonet-in-a/0596003617/ch01s02.html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867D0-02D5-48E6-AB82-AC318C4C7B89}"/>
              </a:ext>
            </a:extLst>
          </p:cNvPr>
          <p:cNvSpPr txBox="1"/>
          <p:nvPr/>
        </p:nvSpPr>
        <p:spPr>
          <a:xfrm>
            <a:off x="846522" y="4523360"/>
            <a:ext cx="2321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https://slideplayer.com/slide/17154334/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436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1</cp:revision>
  <dcterms:created xsi:type="dcterms:W3CDTF">2020-05-03T19:25:41Z</dcterms:created>
  <dcterms:modified xsi:type="dcterms:W3CDTF">2020-05-03T19:29:31Z</dcterms:modified>
</cp:coreProperties>
</file>