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952E-9FBF-4475-88BB-EEB8405DE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61A2F-3C61-4961-B0F7-DFF28712D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E4A38-9131-425D-B823-54D43E74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91F-15FC-4C5F-9AC1-A656CFFFA91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D6FB-7BE8-43E0-BEE1-3735EF9E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DF861-43A4-491E-B8D9-94000DBC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BC7-CD35-4A59-9869-C6718DDB3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8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1177-6AEF-4DAE-92BE-E70E944C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5C97A-DF92-4820-8009-ABAE9439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7790-A875-4963-8F71-7DD977FD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91F-15FC-4C5F-9AC1-A656CFFFA91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4047-7C27-493A-B12E-7FFD5243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D2985-9D15-41F9-8840-CAA1E5C5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BC7-CD35-4A59-9869-C6718DDB3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9AFCE-5A94-4951-9B5C-4BAA971D9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21B9A-DBB8-4E31-B344-A062D9C5A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ED25C-1BC4-4300-BF96-731C5EF0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91F-15FC-4C5F-9AC1-A656CFFFA91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9969-AE0D-4A93-8B3C-0D37632B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72FD-E77C-40CA-B03D-86FBE076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BC7-CD35-4A59-9869-C6718DDB3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9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5573-8032-4A95-8BED-BD68D2A4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BFF1-E700-42AF-B38B-C099BCDD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93F3-2E37-47DE-9CDD-AA171FBF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91F-15FC-4C5F-9AC1-A656CFFFA91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C32E-CECD-47B2-AB6E-239EECD5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B7882-233B-4DAD-A22D-58BBFE99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BC7-CD35-4A59-9869-C6718DDB3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7251-7BBF-4BF5-84CF-F5919116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83861-E8ED-46B4-AFE3-14E197190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12FE3-79B6-4DBA-9E3A-B5666349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91F-15FC-4C5F-9AC1-A656CFFFA91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EC43-F349-4F8C-8A40-F9982F59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5C94-4109-435A-8DF7-A4E35D5D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BC7-CD35-4A59-9869-C6718DDB3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BBF1-F52A-49BE-8474-77D6BA4D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3F4A-F9D9-4E52-8024-F95443B56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96BA4-A260-45F5-BD89-CF07D71D8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9E297-65E4-4F73-9570-207B52C5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91F-15FC-4C5F-9AC1-A656CFFFA91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085D1-2782-41DD-AE80-C588D474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AA9F0-BB5F-42D9-AD6C-E118C2B0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BC7-CD35-4A59-9869-C6718DDB3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0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5DFA-7B5B-4C03-9211-87CE68DB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0F8A3-5E0B-454C-AFCE-1C52F1B7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ABDF3-80D1-4D5B-B0F1-15AAE41ED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1A4DD-6A7A-417A-8BD0-D33488BF8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C4141-9069-4EA3-AD1B-EB44C6DC0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CC91D-8D85-4B0D-816C-3DD3EDB2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91F-15FC-4C5F-9AC1-A656CFFFA91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3AAD8-9D23-4E55-8C52-B15C30BF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94B42-1537-42BF-AD6B-80FADD8B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BC7-CD35-4A59-9869-C6718DDB3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5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E3F7-A2AB-46D0-A53C-1AD38598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1B0FB-76CE-453F-B99E-F4497831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91F-15FC-4C5F-9AC1-A656CFFFA91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DD65D-03CA-4EF5-98FF-4C4416A2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AA78D-B402-4C23-B915-963E7D99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BC7-CD35-4A59-9869-C6718DDB3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AAFF0-DF6C-49B4-A56F-1BA9C9C8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91F-15FC-4C5F-9AC1-A656CFFFA91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62F1C-07FE-4C5C-942E-CCC35BD8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61669-EE5D-41ED-8678-B974269A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BC7-CD35-4A59-9869-C6718DDB3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6988-C135-4181-8819-48834A9A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20D9-1756-484F-935E-70F6B0487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5E8DE-126B-4AAE-8EB1-06DBC666D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42BB-5429-411B-9F87-E20239ED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91F-15FC-4C5F-9AC1-A656CFFFA91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413E4-779A-41A2-AFD7-E6F52D95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43C1E-5B3A-4952-94A7-A1FBD836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BC7-CD35-4A59-9869-C6718DDB3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8111-FED3-4554-9AD9-C6AD54A2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928DA-E9CB-484A-9E94-F22F7E3F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6054B-8330-4542-8B69-828390B5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3FB05-78D0-4EC2-BD0F-9745250F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D91F-15FC-4C5F-9AC1-A656CFFFA91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CCB1B-E1E7-4268-A7C9-4B6AF217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0EB9B-0BC3-4B2F-AE58-3714BFAD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BC7-CD35-4A59-9869-C6718DDB3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7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B2409-D98A-48B6-B1D4-6CB39281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B2671-F92F-40CD-A2F9-3D9D20FDC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F2F3C-C787-44C9-B893-DB6FA5B54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D91F-15FC-4C5F-9AC1-A656CFFFA91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3BDB-94FC-4638-B70A-62F156AB8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41F1C-0CBA-4B04-B999-3AEC1E52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FBC7-CD35-4A59-9869-C6718DDB3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E7C209-9A81-42C7-A937-F3F23769D6AF}"/>
              </a:ext>
            </a:extLst>
          </p:cNvPr>
          <p:cNvSpPr/>
          <p:nvPr/>
        </p:nvSpPr>
        <p:spPr>
          <a:xfrm>
            <a:off x="3125337" y="283300"/>
            <a:ext cx="8764473" cy="3211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Component (code + presentation)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B2B58-2397-47E7-8FB5-BC259FC76020}"/>
              </a:ext>
            </a:extLst>
          </p:cNvPr>
          <p:cNvSpPr/>
          <p:nvPr/>
        </p:nvSpPr>
        <p:spPr>
          <a:xfrm>
            <a:off x="593131" y="5887922"/>
            <a:ext cx="1914542" cy="4140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Angular cli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594C7-1836-4864-A8FF-5ED8DE37E3F5}"/>
              </a:ext>
            </a:extLst>
          </p:cNvPr>
          <p:cNvSpPr/>
          <p:nvPr/>
        </p:nvSpPr>
        <p:spPr>
          <a:xfrm>
            <a:off x="645938" y="4223553"/>
            <a:ext cx="1330039" cy="414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err="1"/>
              <a:t>Main.ts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58B88-89D9-422E-B607-FE6967E5829E}"/>
              </a:ext>
            </a:extLst>
          </p:cNvPr>
          <p:cNvSpPr/>
          <p:nvPr/>
        </p:nvSpPr>
        <p:spPr>
          <a:xfrm>
            <a:off x="619533" y="3394058"/>
            <a:ext cx="1330039" cy="414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Index.html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B205AF5-39D0-4425-A16B-551C188D5B9F}"/>
              </a:ext>
            </a:extLst>
          </p:cNvPr>
          <p:cNvCxnSpPr>
            <a:cxnSpLocks/>
            <a:stCxn id="6" idx="1"/>
            <a:endCxn id="11" idx="1"/>
          </p:cNvCxnSpPr>
          <p:nvPr/>
        </p:nvCxnSpPr>
        <p:spPr>
          <a:xfrm rot="10800000" flipH="1">
            <a:off x="593130" y="4430588"/>
            <a:ext cx="52807" cy="1664369"/>
          </a:xfrm>
          <a:prstGeom prst="bentConnector3">
            <a:avLst>
              <a:gd name="adj1" fmla="val -432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559FED-E9DF-4595-AF65-98701AF4EE65}"/>
              </a:ext>
            </a:extLst>
          </p:cNvPr>
          <p:cNvCxnSpPr>
            <a:cxnSpLocks/>
            <a:stCxn id="6" idx="1"/>
            <a:endCxn id="12" idx="1"/>
          </p:cNvCxnSpPr>
          <p:nvPr/>
        </p:nvCxnSpPr>
        <p:spPr>
          <a:xfrm rot="10800000" flipH="1">
            <a:off x="593131" y="3601092"/>
            <a:ext cx="26402" cy="2493864"/>
          </a:xfrm>
          <a:prstGeom prst="bentConnector3">
            <a:avLst>
              <a:gd name="adj1" fmla="val -865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5A0EFC-5849-4140-A94A-E1C352025485}"/>
              </a:ext>
            </a:extLst>
          </p:cNvPr>
          <p:cNvSpPr txBox="1"/>
          <p:nvPr/>
        </p:nvSpPr>
        <p:spPr>
          <a:xfrm>
            <a:off x="374071" y="5227811"/>
            <a:ext cx="2026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Configuration: </a:t>
            </a:r>
            <a:r>
              <a:rPr lang="en-US" sz="1200" dirty="0" err="1"/>
              <a:t>angular.json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D1F96-BFA8-4D3B-BFB2-A0C0C3E95887}"/>
              </a:ext>
            </a:extLst>
          </p:cNvPr>
          <p:cNvSpPr txBox="1"/>
          <p:nvPr/>
        </p:nvSpPr>
        <p:spPr>
          <a:xfrm>
            <a:off x="873553" y="3861182"/>
            <a:ext cx="155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SPA : Top Level 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D8985C-292C-4FDC-A6C5-3B444B4EF2E9}"/>
              </a:ext>
            </a:extLst>
          </p:cNvPr>
          <p:cNvSpPr txBox="1"/>
          <p:nvPr/>
        </p:nvSpPr>
        <p:spPr>
          <a:xfrm>
            <a:off x="867612" y="4651931"/>
            <a:ext cx="1704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Main module loader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617F8-9F16-4363-846B-1DDF0C3AD0DD}"/>
              </a:ext>
            </a:extLst>
          </p:cNvPr>
          <p:cNvSpPr/>
          <p:nvPr/>
        </p:nvSpPr>
        <p:spPr>
          <a:xfrm>
            <a:off x="3768437" y="4223553"/>
            <a:ext cx="7830432" cy="1456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Module (</a:t>
            </a:r>
            <a:r>
              <a:rPr lang="en-US" sz="1600" dirty="0" err="1"/>
              <a:t>app.module</a:t>
            </a:r>
            <a:r>
              <a:rPr lang="en-US" sz="1600" dirty="0"/>
              <a:t>)</a:t>
            </a:r>
          </a:p>
          <a:p>
            <a:pPr marL="342900" indent="-342900">
              <a:buAutoNum type="arabicPeriod"/>
            </a:pPr>
            <a:r>
              <a:rPr lang="en-US" sz="1600" dirty="0"/>
              <a:t>Import node module</a:t>
            </a:r>
          </a:p>
          <a:p>
            <a:pPr marL="342900" indent="-342900">
              <a:buAutoNum type="arabicPeriod"/>
            </a:pPr>
            <a:r>
              <a:rPr lang="en-US" sz="1600" dirty="0"/>
              <a:t>Register component (user-defined component: code + presentation)</a:t>
            </a:r>
          </a:p>
          <a:p>
            <a:pPr marL="342900" indent="-342900">
              <a:buAutoNum type="arabicPeriod"/>
            </a:pPr>
            <a:r>
              <a:rPr lang="en-US" sz="1600" dirty="0"/>
              <a:t>Register Services</a:t>
            </a:r>
          </a:p>
          <a:p>
            <a:pPr marL="342900" indent="-342900">
              <a:buAutoNum type="arabicPeriod"/>
            </a:pPr>
            <a:r>
              <a:rPr lang="en-US" sz="1600" dirty="0"/>
              <a:t>Bootstrap: Decide which component to start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C37715-580B-466C-A274-D9C7627075D7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7507574" y="3495147"/>
            <a:ext cx="176079" cy="72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4D9933-8447-477C-9AB0-B4979158EDB1}"/>
              </a:ext>
            </a:extLst>
          </p:cNvPr>
          <p:cNvCxnSpPr>
            <a:stCxn id="11" idx="3"/>
          </p:cNvCxnSpPr>
          <p:nvPr/>
        </p:nvCxnSpPr>
        <p:spPr>
          <a:xfrm>
            <a:off x="1975977" y="4430587"/>
            <a:ext cx="1792460" cy="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08CB8D3-2882-4892-B47B-72BC013F019F}"/>
              </a:ext>
            </a:extLst>
          </p:cNvPr>
          <p:cNvSpPr/>
          <p:nvPr/>
        </p:nvSpPr>
        <p:spPr>
          <a:xfrm>
            <a:off x="8911988" y="6075713"/>
            <a:ext cx="2686881" cy="4140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NPM : Node module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DFEACF-CD68-4303-B8A1-E2D3246C3043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0255429" y="5661121"/>
            <a:ext cx="386169" cy="41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91CF15-FA81-47D2-9125-FC6BD6B46BD0}"/>
              </a:ext>
            </a:extLst>
          </p:cNvPr>
          <p:cNvCxnSpPr>
            <a:cxnSpLocks/>
          </p:cNvCxnSpPr>
          <p:nvPr/>
        </p:nvCxnSpPr>
        <p:spPr>
          <a:xfrm flipH="1">
            <a:off x="8382000" y="3495147"/>
            <a:ext cx="180109" cy="72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be 44">
            <a:extLst>
              <a:ext uri="{FF2B5EF4-FFF2-40B4-BE49-F238E27FC236}">
                <a16:creationId xmlns:a16="http://schemas.microsoft.com/office/drawing/2014/main" id="{9C811E28-14C5-4D24-9011-5DB13F47321F}"/>
              </a:ext>
            </a:extLst>
          </p:cNvPr>
          <p:cNvSpPr/>
          <p:nvPr/>
        </p:nvSpPr>
        <p:spPr>
          <a:xfrm>
            <a:off x="4045527" y="678901"/>
            <a:ext cx="1884219" cy="65861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D5AB3EDE-3D8D-4F99-A34B-BC708D8EAC1B}"/>
              </a:ext>
            </a:extLst>
          </p:cNvPr>
          <p:cNvSpPr/>
          <p:nvPr/>
        </p:nvSpPr>
        <p:spPr>
          <a:xfrm>
            <a:off x="6123639" y="678901"/>
            <a:ext cx="1884219" cy="65861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D0E711A9-B32D-49B7-A61D-EE9619C0B1EE}"/>
              </a:ext>
            </a:extLst>
          </p:cNvPr>
          <p:cNvSpPr/>
          <p:nvPr/>
        </p:nvSpPr>
        <p:spPr>
          <a:xfrm>
            <a:off x="6068286" y="1515302"/>
            <a:ext cx="1884219" cy="65861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9BE3313C-EEFD-4164-8854-F23F604B5DCB}"/>
              </a:ext>
            </a:extLst>
          </p:cNvPr>
          <p:cNvSpPr/>
          <p:nvPr/>
        </p:nvSpPr>
        <p:spPr>
          <a:xfrm>
            <a:off x="6068285" y="2317346"/>
            <a:ext cx="1884219" cy="65861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031E0D-8792-43CE-8566-D7E5B8E7D7E0}"/>
              </a:ext>
            </a:extLst>
          </p:cNvPr>
          <p:cNvSpPr txBox="1"/>
          <p:nvPr/>
        </p:nvSpPr>
        <p:spPr>
          <a:xfrm>
            <a:off x="4045527" y="1424716"/>
            <a:ext cx="155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component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FFF9FD6-E7B0-4F02-88F8-F5D22AC148C2}"/>
              </a:ext>
            </a:extLst>
          </p:cNvPr>
          <p:cNvCxnSpPr>
            <a:stCxn id="12" idx="0"/>
            <a:endCxn id="45" idx="2"/>
          </p:cNvCxnSpPr>
          <p:nvPr/>
        </p:nvCxnSpPr>
        <p:spPr>
          <a:xfrm rot="5400000" flipH="1" flipV="1">
            <a:off x="1513278" y="861809"/>
            <a:ext cx="2303524" cy="2760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CB868B6-72B1-4F4A-9DA4-DEFB60C135E7}"/>
              </a:ext>
            </a:extLst>
          </p:cNvPr>
          <p:cNvSpPr txBox="1"/>
          <p:nvPr/>
        </p:nvSpPr>
        <p:spPr>
          <a:xfrm>
            <a:off x="1405771" y="1147717"/>
            <a:ext cx="155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Selector directive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B4990E19-F5BF-4671-9B40-DFF4D60ECB7E}"/>
              </a:ext>
            </a:extLst>
          </p:cNvPr>
          <p:cNvSpPr/>
          <p:nvPr/>
        </p:nvSpPr>
        <p:spPr>
          <a:xfrm>
            <a:off x="8104898" y="1492246"/>
            <a:ext cx="1884219" cy="65861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5A077F20-4729-4032-ADD7-B207A17CE07A}"/>
              </a:ext>
            </a:extLst>
          </p:cNvPr>
          <p:cNvSpPr/>
          <p:nvPr/>
        </p:nvSpPr>
        <p:spPr>
          <a:xfrm>
            <a:off x="8104897" y="2294290"/>
            <a:ext cx="1884219" cy="65861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0F197338-55A1-4023-9519-327353A332E7}"/>
              </a:ext>
            </a:extLst>
          </p:cNvPr>
          <p:cNvSpPr/>
          <p:nvPr/>
        </p:nvSpPr>
        <p:spPr>
          <a:xfrm>
            <a:off x="9964014" y="2301298"/>
            <a:ext cx="1884219" cy="658612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952FF1C-C9D2-4083-A6D3-17F0FAB97908}"/>
              </a:ext>
            </a:extLst>
          </p:cNvPr>
          <p:cNvCxnSpPr>
            <a:stCxn id="45" idx="4"/>
            <a:endCxn id="48" idx="2"/>
          </p:cNvCxnSpPr>
          <p:nvPr/>
        </p:nvCxnSpPr>
        <p:spPr>
          <a:xfrm>
            <a:off x="5765093" y="1090534"/>
            <a:ext cx="358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FAD8BD8-737F-41D7-9307-4963C1082CB8}"/>
              </a:ext>
            </a:extLst>
          </p:cNvPr>
          <p:cNvCxnSpPr>
            <a:stCxn id="45" idx="4"/>
            <a:endCxn id="49" idx="2"/>
          </p:cNvCxnSpPr>
          <p:nvPr/>
        </p:nvCxnSpPr>
        <p:spPr>
          <a:xfrm>
            <a:off x="5765093" y="1090534"/>
            <a:ext cx="303193" cy="8364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CCD2080-C03E-41F0-BC31-4B5B16E7215A}"/>
              </a:ext>
            </a:extLst>
          </p:cNvPr>
          <p:cNvCxnSpPr>
            <a:cxnSpLocks/>
            <a:stCxn id="45" idx="4"/>
            <a:endCxn id="50" idx="2"/>
          </p:cNvCxnSpPr>
          <p:nvPr/>
        </p:nvCxnSpPr>
        <p:spPr>
          <a:xfrm>
            <a:off x="5765093" y="1090534"/>
            <a:ext cx="303192" cy="1638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741D39C-617D-4780-9D1A-B50DF20E54CA}"/>
              </a:ext>
            </a:extLst>
          </p:cNvPr>
          <p:cNvCxnSpPr>
            <a:cxnSpLocks/>
            <a:stCxn id="49" idx="5"/>
            <a:endCxn id="62" idx="2"/>
          </p:cNvCxnSpPr>
          <p:nvPr/>
        </p:nvCxnSpPr>
        <p:spPr>
          <a:xfrm>
            <a:off x="7952505" y="1762282"/>
            <a:ext cx="152393" cy="1415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01E67A4-75DD-4FB7-9B00-278E23EB074C}"/>
              </a:ext>
            </a:extLst>
          </p:cNvPr>
          <p:cNvCxnSpPr>
            <a:cxnSpLocks/>
            <a:stCxn id="49" idx="5"/>
            <a:endCxn id="63" idx="2"/>
          </p:cNvCxnSpPr>
          <p:nvPr/>
        </p:nvCxnSpPr>
        <p:spPr>
          <a:xfrm>
            <a:off x="7952505" y="1762282"/>
            <a:ext cx="152392" cy="943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DD2E8DA-A2C6-4DF5-BDDC-6AA2DF9FD0B2}"/>
              </a:ext>
            </a:extLst>
          </p:cNvPr>
          <p:cNvCxnSpPr>
            <a:cxnSpLocks/>
            <a:stCxn id="62" idx="5"/>
            <a:endCxn id="64" idx="0"/>
          </p:cNvCxnSpPr>
          <p:nvPr/>
        </p:nvCxnSpPr>
        <p:spPr>
          <a:xfrm>
            <a:off x="9989117" y="1739226"/>
            <a:ext cx="999333" cy="562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be 36">
            <a:extLst>
              <a:ext uri="{FF2B5EF4-FFF2-40B4-BE49-F238E27FC236}">
                <a16:creationId xmlns:a16="http://schemas.microsoft.com/office/drawing/2014/main" id="{C79A79D4-E823-4D82-B796-1592800B2963}"/>
              </a:ext>
            </a:extLst>
          </p:cNvPr>
          <p:cNvSpPr/>
          <p:nvPr/>
        </p:nvSpPr>
        <p:spPr>
          <a:xfrm>
            <a:off x="3318154" y="2385091"/>
            <a:ext cx="1030565" cy="658612"/>
          </a:xfrm>
          <a:prstGeom prst="cub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5C157AF6-3966-4591-8093-B2F450AD61A4}"/>
              </a:ext>
            </a:extLst>
          </p:cNvPr>
          <p:cNvSpPr/>
          <p:nvPr/>
        </p:nvSpPr>
        <p:spPr>
          <a:xfrm>
            <a:off x="3551033" y="2281507"/>
            <a:ext cx="1030565" cy="658612"/>
          </a:xfrm>
          <a:prstGeom prst="cub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51C68CF7-050F-4742-A585-589F6F5D1DD3}"/>
              </a:ext>
            </a:extLst>
          </p:cNvPr>
          <p:cNvSpPr/>
          <p:nvPr/>
        </p:nvSpPr>
        <p:spPr>
          <a:xfrm>
            <a:off x="3798280" y="2113170"/>
            <a:ext cx="1030565" cy="658612"/>
          </a:xfrm>
          <a:prstGeom prst="cub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450E76-66AE-4FDF-8A4C-788D71327664}"/>
              </a:ext>
            </a:extLst>
          </p:cNvPr>
          <p:cNvCxnSpPr/>
          <p:nvPr/>
        </p:nvCxnSpPr>
        <p:spPr>
          <a:xfrm flipV="1">
            <a:off x="5104263" y="1926935"/>
            <a:ext cx="191068" cy="186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908A102-DD0F-4F6E-91A2-042552FEA024}"/>
              </a:ext>
            </a:extLst>
          </p:cNvPr>
          <p:cNvSpPr/>
          <p:nvPr/>
        </p:nvSpPr>
        <p:spPr>
          <a:xfrm>
            <a:off x="5929746" y="6367666"/>
            <a:ext cx="1914542" cy="41406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/>
              <a:t>External Module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E09180-7C22-4B58-8821-954EB7E79430}"/>
              </a:ext>
            </a:extLst>
          </p:cNvPr>
          <p:cNvCxnSpPr>
            <a:stCxn id="44" idx="3"/>
            <a:endCxn id="36" idx="1"/>
          </p:cNvCxnSpPr>
          <p:nvPr/>
        </p:nvCxnSpPr>
        <p:spPr>
          <a:xfrm flipV="1">
            <a:off x="7844288" y="6282747"/>
            <a:ext cx="1067700" cy="291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1FB8066-672A-45C8-A633-03304F2F9045}"/>
              </a:ext>
            </a:extLst>
          </p:cNvPr>
          <p:cNvSpPr txBox="1"/>
          <p:nvPr/>
        </p:nvSpPr>
        <p:spPr>
          <a:xfrm>
            <a:off x="207740" y="180496"/>
            <a:ext cx="248176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ANGULAR FRAMEWORK</a:t>
            </a:r>
          </a:p>
        </p:txBody>
      </p:sp>
    </p:spTree>
    <p:extLst>
      <p:ext uri="{BB962C8B-B14F-4D97-AF65-F5344CB8AC3E}">
        <p14:creationId xmlns:p14="http://schemas.microsoft.com/office/powerpoint/2010/main" val="188372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 Byun</dc:creator>
  <cp:lastModifiedBy>Jini Byun</cp:lastModifiedBy>
  <cp:revision>13</cp:revision>
  <dcterms:created xsi:type="dcterms:W3CDTF">2019-05-14T23:37:29Z</dcterms:created>
  <dcterms:modified xsi:type="dcterms:W3CDTF">2019-05-15T18:42:10Z</dcterms:modified>
</cp:coreProperties>
</file>