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82" r:id="rId2"/>
    <p:sldId id="278" r:id="rId3"/>
    <p:sldId id="280" r:id="rId4"/>
    <p:sldId id="283" r:id="rId5"/>
    <p:sldId id="284" r:id="rId6"/>
    <p:sldId id="286" r:id="rId7"/>
    <p:sldId id="287" r:id="rId8"/>
    <p:sldId id="289" r:id="rId9"/>
    <p:sldId id="290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aleway Thin" panose="020B020303010106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 Byun" initials="JB" lastIdx="1" clrIdx="0">
    <p:extLst>
      <p:ext uri="{19B8F6BF-5375-455C-9EA6-DF929625EA0E}">
        <p15:presenceInfo xmlns:p15="http://schemas.microsoft.com/office/powerpoint/2012/main" userId="f782ea148475cd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6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CFD351-8BB0-F6D6-32D8-4ECD5EDEA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dssd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C5CB-40B1-0B3F-AEDC-9636BCE92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4906-B050-4F26-A0A8-30A3244B869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09E3-062C-A530-6563-B13B1F852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9C76B-9906-DF69-0D84-90F30B279E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58A3-A8BD-4FC4-8E3C-ABC7E22A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8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7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8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7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7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jinibyu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jinibyun/codingLearnKorea/tree/master/sour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ca/sql-server/sql-server-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sql/azure-data-studio/download-azure-data-studio?view=sql-server-ver16&amp;tabs=redhat-install%2Credhat-uninsta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ibyun/codingLearnKorea/tree/master/sources/scripts/BikeSto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ibyun/codingLearnKorea/tree/master/sour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5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4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3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2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1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Server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셋업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연결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SELECT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구문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조회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/ SELECT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구문 확장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JOIN, UNION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변경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– INSERT, UPDATE &amp; DELETE, Merge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DDL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을 통한 객체 생성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(DB &amp; Table, Schema, Sequence)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Constraint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변수 활용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제어 문과 표현식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98060" y="1603289"/>
            <a:ext cx="5361718" cy="19380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강사 소개</a:t>
            </a:r>
            <a:endParaRPr sz="24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/>
              <a:t>변성민</a:t>
            </a:r>
            <a:r>
              <a:rPr lang="en" sz="1600" dirty="0"/>
              <a:t>: 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600" dirty="0"/>
              <a:t>jinibyun@gmail.com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sz="1600" dirty="0"/>
              <a:t>                 </a:t>
            </a:r>
            <a:r>
              <a:rPr lang="en-US" sz="1600" dirty="0">
                <a:hlinkClick r:id="rId3"/>
              </a:rPr>
              <a:t>https://ca.linkedin.com/in/jinibyun</a:t>
            </a: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/>
              <a:t>수업시간에 사용하게 될 </a:t>
            </a:r>
            <a:r>
              <a:rPr lang="en-US" altLang="ko-KR" sz="1600" dirty="0"/>
              <a:t>git </a:t>
            </a:r>
            <a:r>
              <a:rPr lang="ko-KR" altLang="en-US" sz="1600" dirty="0"/>
              <a:t>저장소</a:t>
            </a:r>
            <a:endParaRPr lang="en-US" altLang="ko-KR" sz="1600" dirty="0"/>
          </a:p>
          <a:p>
            <a:pPr lvl="1">
              <a:spcBef>
                <a:spcPts val="0"/>
              </a:spcBef>
              <a:buChar char="▸"/>
            </a:pPr>
            <a:r>
              <a:rPr lang="en-US" sz="1600" dirty="0">
                <a:hlinkClick r:id="rId4"/>
              </a:rPr>
              <a:t>https://github.com/jinibyun/codingLearnKorea/tree/master/sources</a:t>
            </a: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1BF3090B-687B-8D42-1270-21F2B0472279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D14ED-F78E-9010-70C7-B0AEE8830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05" y="2817883"/>
            <a:ext cx="689440" cy="1683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3991-0186-79CB-DC4C-217FA9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44895"/>
            <a:ext cx="4042300" cy="1910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1A10AA-43F4-27E9-07F5-11F72A50A84D}"/>
              </a:ext>
            </a:extLst>
          </p:cNvPr>
          <p:cNvSpPr txBox="1"/>
          <p:nvPr/>
        </p:nvSpPr>
        <p:spPr>
          <a:xfrm>
            <a:off x="217610" y="4209277"/>
            <a:ext cx="42027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https://www.microsoft.com/en-ca/sql-server/sql-server-downloads</a:t>
            </a:r>
            <a:endParaRPr lang="en-US" dirty="0"/>
          </a:p>
          <a:p>
            <a:r>
              <a:rPr lang="en-US" dirty="0"/>
              <a:t>2022 Express Edition </a:t>
            </a:r>
            <a:r>
              <a:rPr lang="ko-KR" altLang="en-US" dirty="0"/>
              <a:t>기준으로 강의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6782F1-671D-3437-DC53-493252C4F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23" y="1734987"/>
            <a:ext cx="3775968" cy="2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D0F55-6481-08DF-0652-A7365017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17709"/>
            <a:ext cx="3870505" cy="3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174F6-2537-C8DF-030C-A35D2B6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69097"/>
            <a:ext cx="4276819" cy="2301953"/>
          </a:xfrm>
          <a:prstGeom prst="rect">
            <a:avLst/>
          </a:prstGeom>
        </p:spPr>
      </p:pic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448934AF-58B9-0B06-1F43-9CA2CFBCA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30261" y="1257301"/>
            <a:ext cx="3991707" cy="958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설치가 정상적으로 진행된 후 다음과 같이 서비스 창에서 서비스가 등록되고 </a:t>
            </a:r>
            <a:r>
              <a:rPr lang="ko-KR" altLang="en-US" sz="1600" dirty="0" err="1">
                <a:latin typeface="+mj-lt"/>
                <a:cs typeface="Arial" panose="020B0604020202020204" pitchFamily="34" charset="0"/>
              </a:rPr>
              <a:t>시작됐음을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 확인할 수 있다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  <a:endParaRPr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6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Google Shape;595;p17">
            <a:extLst>
              <a:ext uri="{FF2B5EF4-FFF2-40B4-BE49-F238E27FC236}">
                <a16:creationId xmlns:a16="http://schemas.microsoft.com/office/drawing/2014/main" id="{93334825-32B7-6E83-2410-374D16434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747" y="1543956"/>
            <a:ext cx="4133330" cy="1331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altLang="ko-KR" sz="1600" dirty="0">
                <a:latin typeface="+mj-lt"/>
                <a:cs typeface="Arial" panose="020B0604020202020204" pitchFamily="34" charset="0"/>
                <a:hlinkClick r:id="rId3"/>
              </a:rPr>
              <a:t>https://learn.microsoft.com/en-us/sql/ssms/download-sql-server-management-studio-ssms?view=sql-server-ver16</a:t>
            </a: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B30D1-C943-9982-B3B9-E275A7EA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7" y="2807054"/>
            <a:ext cx="4133330" cy="789005"/>
          </a:xfrm>
          <a:prstGeom prst="rect">
            <a:avLst/>
          </a:prstGeom>
        </p:spPr>
      </p:pic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740944" y="1502274"/>
            <a:ext cx="3991707" cy="95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600" dirty="0">
                <a:latin typeface="+mj-lt"/>
                <a:cs typeface="Arial" panose="020B0604020202020204" pitchFamily="34" charset="0"/>
              </a:rPr>
              <a:t>SQL Client Tool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을 통해 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Server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에 접속한다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@@VERSION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--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확인</a:t>
            </a:r>
            <a:endParaRPr lang="en-US" sz="1800" dirty="0">
              <a:solidFill>
                <a:srgbClr val="FF00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043D4-C96A-81CB-C6D0-F98537ED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93" y="2850633"/>
            <a:ext cx="3991708" cy="2055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5E3CA-1812-0B77-4DAC-10601DCA00EF}"/>
              </a:ext>
            </a:extLst>
          </p:cNvPr>
          <p:cNvSpPr txBox="1"/>
          <p:nvPr/>
        </p:nvSpPr>
        <p:spPr>
          <a:xfrm>
            <a:off x="129747" y="3659892"/>
            <a:ext cx="42027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SSMS </a:t>
            </a:r>
            <a:r>
              <a:rPr lang="ko-KR" altLang="en-US" dirty="0"/>
              <a:t>대신에 </a:t>
            </a:r>
            <a:r>
              <a:rPr lang="en-US" altLang="ko-KR" dirty="0"/>
              <a:t>Azure Data Studio </a:t>
            </a:r>
            <a:r>
              <a:rPr lang="ko-KR" altLang="en-US" dirty="0"/>
              <a:t>라는 툴을 이용할 수도 있다</a:t>
            </a:r>
            <a:r>
              <a:rPr lang="en-US" altLang="ko-KR" dirty="0"/>
              <a:t>. </a:t>
            </a:r>
          </a:p>
          <a:p>
            <a:r>
              <a:rPr lang="en-US" dirty="0">
                <a:hlinkClick r:id="rId6"/>
              </a:rPr>
              <a:t>https://learn.microsoft.com/en-us/sql/azure-data-studio/download-azure-data-studio?view=sql-server-ver16&amp;tabs=redhat-install%2Credhat-uninstall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3790553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1.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라는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강사의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접근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ko-KR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en-US" altLang="ko-KR" sz="1800" dirty="0">
                <a:latin typeface="+mj-lt"/>
                <a:cs typeface="Arial" panose="020B0604020202020204" pitchFamily="34" charset="0"/>
                <a:hlinkClick r:id="rId3"/>
              </a:rPr>
              <a:t>https://github.com/jinibyun/codingLearnKorea/tree/master/sources/scripts/BikeStore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ko-KR" altLang="en-US" sz="1800" dirty="0">
                <a:latin typeface="+mj-lt"/>
                <a:cs typeface="Arial" panose="020B0604020202020204" pitchFamily="34" charset="0"/>
              </a:rPr>
              <a:t>세 개의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file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확인 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Cont’d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D4934-C7BA-DEE0-E191-2B17FE7D7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946" y="1757249"/>
            <a:ext cx="4489306" cy="31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8010860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create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SSMS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에서 열어 실행한다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4.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load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data.sql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열어 실행한다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5.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참고로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- drop all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파일은 다시 처음 부터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refresh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가능하도록 모든 객체를 지우고 다시 시작하게 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앞으로 진행하게 될 수업 예제는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중심으로 하되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필요하다면 새롭게 다른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생성해서 진행할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87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ERD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ERD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BEB81-A227-ACF4-8A53-6ACA595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4" y="1515515"/>
            <a:ext cx="4329595" cy="35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SQL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구문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91302" y="1669325"/>
            <a:ext cx="7949314" cy="21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DML – SELECT,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INSERT,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UPDATE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and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DELETE</a:t>
            </a: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이 중에서 우선 기본적으로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SELECT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통한 기본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Data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조회 구문을 배우도록 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모든  실습 코드는 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 등록되어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주소는 다음과 같다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1800" dirty="0">
                <a:latin typeface="+mj-lt"/>
                <a:cs typeface="Arial" panose="020B0604020202020204" pitchFamily="34" charset="0"/>
                <a:hlinkClick r:id="rId3"/>
              </a:rPr>
              <a:t>https://github.com/jinibyun/codingLearnKorea/tree/master/sources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5970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12211</TotalTime>
  <Words>506</Words>
  <Application>Microsoft Office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Barlow</vt:lpstr>
      <vt:lpstr>Consolas</vt:lpstr>
      <vt:lpstr>Barlow Light</vt:lpstr>
      <vt:lpstr>Calibri</vt:lpstr>
      <vt:lpstr>Arial</vt:lpstr>
      <vt:lpstr>Raleway Thin</vt:lpstr>
      <vt:lpstr>Gaoler template</vt:lpstr>
      <vt:lpstr>SQL 개발 - 기초 과정</vt:lpstr>
      <vt:lpstr>PowerPoint Presentation</vt:lpstr>
      <vt:lpstr>SQL Server 셋업</vt:lpstr>
      <vt:lpstr>SQL Server 셋업</vt:lpstr>
      <vt:lpstr>SQL Server 연결</vt:lpstr>
      <vt:lpstr>SQL Server sample DB 생성</vt:lpstr>
      <vt:lpstr>SQL Server sample DB 생성</vt:lpstr>
      <vt:lpstr>SQL Server sample DB ERD</vt:lpstr>
      <vt:lpstr>SQL Server SQL 구문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SUNGMIN</dc:creator>
  <cp:lastModifiedBy>Jini Byun</cp:lastModifiedBy>
  <cp:revision>42</cp:revision>
  <dcterms:modified xsi:type="dcterms:W3CDTF">2023-02-16T18:55:22Z</dcterms:modified>
</cp:coreProperties>
</file>