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82" r:id="rId2"/>
    <p:sldId id="278" r:id="rId3"/>
    <p:sldId id="280" r:id="rId4"/>
    <p:sldId id="283" r:id="rId5"/>
    <p:sldId id="284" r:id="rId6"/>
    <p:sldId id="286" r:id="rId7"/>
    <p:sldId id="287" r:id="rId8"/>
    <p:sldId id="289" r:id="rId9"/>
    <p:sldId id="290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aleway Thin" panose="020B020303010106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Edu/tree/master/SQL/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Edu/tree/master/SQL/sour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9"/>
            <a:ext cx="5361718" cy="1938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https://github.com/jinibyun/CodingLearnEdu/tree/master/SQL/sources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(https://github.com/jinibyun/CodingLearnEdu/tree/master/SQL/sources/scripts/BikeStore)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SQL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구문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DML – SELECT,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INSERT,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UPDATE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and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DELETE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이 중에서 우선 기본적으로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SELECT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통한 기본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Data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조회 구문을 배우도록 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https://github.com/jinibyun/CodingLearnEdu/tree/master/SQL/sources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512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Barlow</vt:lpstr>
      <vt:lpstr>Calibri</vt:lpstr>
      <vt:lpstr>Arial</vt:lpstr>
      <vt:lpstr>Barlow Light</vt:lpstr>
      <vt:lpstr>Raleway Thin</vt:lpstr>
      <vt:lpstr>Consolas</vt:lpstr>
      <vt:lpstr>Gaoler template</vt:lpstr>
      <vt:lpstr>SQL 개발 - 기초 과정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SQL Server SQL 구문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43</cp:revision>
  <dcterms:modified xsi:type="dcterms:W3CDTF">2023-02-17T15:42:21Z</dcterms:modified>
</cp:coreProperties>
</file>