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3"/>
  </p:notesMasterIdLst>
  <p:handoutMasterIdLst>
    <p:handoutMasterId r:id="rId14"/>
  </p:handoutMasterIdLst>
  <p:sldIdLst>
    <p:sldId id="282" r:id="rId2"/>
    <p:sldId id="291" r:id="rId3"/>
    <p:sldId id="292" r:id="rId4"/>
    <p:sldId id="278" r:id="rId5"/>
    <p:sldId id="280" r:id="rId6"/>
    <p:sldId id="283" r:id="rId7"/>
    <p:sldId id="284" r:id="rId8"/>
    <p:sldId id="286" r:id="rId9"/>
    <p:sldId id="287" r:id="rId10"/>
    <p:sldId id="289" r:id="rId11"/>
    <p:sldId id="290" r:id="rId12"/>
  </p:sldIdLst>
  <p:sldSz cx="9144000" cy="5143500" type="screen16x9"/>
  <p:notesSz cx="6858000" cy="9144000"/>
  <p:embeddedFontLst>
    <p:embeddedFont>
      <p:font typeface="Barlow" panose="00000500000000000000" pitchFamily="2" charset="0"/>
      <p:regular r:id="rId15"/>
      <p:bold r:id="rId16"/>
      <p:italic r:id="rId17"/>
      <p:boldItalic r:id="rId18"/>
    </p:embeddedFont>
    <p:embeddedFont>
      <p:font typeface="Barlow Light" panose="00000400000000000000" pitchFamily="2" charset="0"/>
      <p:regular r:id="rId19"/>
      <p:bold r:id="rId20"/>
      <p:italic r:id="rId21"/>
      <p:boldItalic r:id="rId22"/>
    </p:embeddedFon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Consolas" panose="020B0609020204030204" pitchFamily="49" charset="0"/>
      <p:regular r:id="rId27"/>
      <p:bold r:id="rId28"/>
      <p:italic r:id="rId29"/>
      <p:boldItalic r:id="rId30"/>
    </p:embeddedFont>
    <p:embeddedFont>
      <p:font typeface="Raleway Thin" panose="020B0203030101060003" pitchFamily="34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ini Byun" initials="JB" lastIdx="1" clrIdx="0">
    <p:extLst>
      <p:ext uri="{19B8F6BF-5375-455C-9EA6-DF929625EA0E}">
        <p15:presenceInfo xmlns:p15="http://schemas.microsoft.com/office/powerpoint/2012/main" userId="f782ea148475cd5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1E2214B-EEA6-4F0E-851E-DA328E0D34B4}">
  <a:tblStyle styleId="{11E2214B-EEA6-4F0E-851E-DA328E0D34B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E44D3EF-30E0-43DB-A017-93B0B98886E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5" d="100"/>
          <a:sy n="115" d="100"/>
        </p:scale>
        <p:origin x="714" y="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notesMaster" Target="notesMasters/notesMaster1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9" Type="http://schemas.openxmlformats.org/officeDocument/2006/relationships/tableStyles" Target="tableStyles.xml"/><Relationship Id="rId21" Type="http://schemas.openxmlformats.org/officeDocument/2006/relationships/font" Target="fonts/font7.fntdata"/><Relationship Id="rId34" Type="http://schemas.openxmlformats.org/officeDocument/2006/relationships/font" Target="fonts/font20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openxmlformats.org/officeDocument/2006/relationships/font" Target="fonts/font19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font" Target="fonts/font18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font" Target="fonts/font1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font" Target="fonts/font16.fntdata"/><Relationship Id="rId35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0CFD351-8BB0-F6D6-32D8-4ECD5EDEAD9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altLang="ko-KR"/>
              <a:t>dssd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0DC5CB-40B1-0B3F-AEDC-9636BCE9237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BE4906-B050-4F26-A0A8-30A3244B869A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8B09E3-062C-A530-6563-B13B1F852BE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59C76B-9906-DF69-0D84-90F30B279E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DE58A3-A8BD-4FC4-8E3C-ABC7E22AA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31086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8" name="Google Shape;2248;gc620bbb03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9" name="Google Shape;2249;gc620bbb03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19097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98337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8" name="Google Shape;2248;gc620bbb03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9" name="Google Shape;2249;gc620bbb03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31483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8" name="Google Shape;2248;gc620bbb03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9" name="Google Shape;2249;gc620bbb03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53905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3" name="Google Shape;2073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4" name="Google Shape;2074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18152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35751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47848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8398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28795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5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3pPr>
            <a:lvl4pPr marL="1828800" lvl="3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4pPr>
            <a:lvl5pPr marL="2286000" lvl="4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5pPr>
            <a:lvl6pPr marL="2743200" lvl="5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6pPr>
            <a:lvl7pPr marL="3200400" lvl="6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7pPr>
            <a:lvl8pPr marL="3657600" lvl="7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8pPr>
            <a:lvl9pPr marL="4114800" lvl="8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8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82793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6200038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6" r:id="rId2"/>
    <p:sldLayoutId id="2147483659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inibyun/CodingLearnEdu/tree/master/SQL/sources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a.linkedin.com/in/jinibyun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hyperlink" Target="https://github.com/jinibyun/CodingLearnEdu/tree/master/SQL/sources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hyperlink" Target="https://www.microsoft.com/en-ca/sql-server/sql-server-downloads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sql/ssms/download-sql-server-management-studio-ssms?view=sql-server-ver16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learn.microsoft.com/en-us/sql/azure-data-studio/download-azure-data-studio?view=sql-server-ver16&amp;tabs=redhat-install%2Credhat-uninstall" TargetMode="Externa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2264;p38">
            <a:extLst>
              <a:ext uri="{FF2B5EF4-FFF2-40B4-BE49-F238E27FC236}">
                <a16:creationId xmlns:a16="http://schemas.microsoft.com/office/drawing/2014/main" id="{F7859653-640E-5B7F-1D03-A2012FDD7A97}"/>
              </a:ext>
            </a:extLst>
          </p:cNvPr>
          <p:cNvSpPr/>
          <p:nvPr/>
        </p:nvSpPr>
        <p:spPr>
          <a:xfrm>
            <a:off x="6524505" y="2755950"/>
            <a:ext cx="1671037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STEP 5</a:t>
            </a:r>
            <a:endParaRPr sz="1000" dirty="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7" name="Google Shape;2264;p38">
            <a:extLst>
              <a:ext uri="{FF2B5EF4-FFF2-40B4-BE49-F238E27FC236}">
                <a16:creationId xmlns:a16="http://schemas.microsoft.com/office/drawing/2014/main" id="{3465A03F-C7C3-E5A3-8AE8-9E25BFDE334F}"/>
              </a:ext>
            </a:extLst>
          </p:cNvPr>
          <p:cNvSpPr/>
          <p:nvPr/>
        </p:nvSpPr>
        <p:spPr>
          <a:xfrm>
            <a:off x="5010050" y="2755950"/>
            <a:ext cx="1671037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STEP 4</a:t>
            </a:r>
            <a:endParaRPr sz="1000" dirty="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8" name="Google Shape;2264;p38">
            <a:extLst>
              <a:ext uri="{FF2B5EF4-FFF2-40B4-BE49-F238E27FC236}">
                <a16:creationId xmlns:a16="http://schemas.microsoft.com/office/drawing/2014/main" id="{8C46A325-20CA-2169-FA5C-C1A549F2C8B3}"/>
              </a:ext>
            </a:extLst>
          </p:cNvPr>
          <p:cNvSpPr/>
          <p:nvPr/>
        </p:nvSpPr>
        <p:spPr>
          <a:xfrm>
            <a:off x="3506932" y="2755950"/>
            <a:ext cx="1671037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STEP 3</a:t>
            </a:r>
            <a:endParaRPr sz="1000" dirty="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6" name="Google Shape;2264;p38">
            <a:extLst>
              <a:ext uri="{FF2B5EF4-FFF2-40B4-BE49-F238E27FC236}">
                <a16:creationId xmlns:a16="http://schemas.microsoft.com/office/drawing/2014/main" id="{48938E11-5E9D-147B-A1D7-E75E9FCB940E}"/>
              </a:ext>
            </a:extLst>
          </p:cNvPr>
          <p:cNvSpPr/>
          <p:nvPr/>
        </p:nvSpPr>
        <p:spPr>
          <a:xfrm>
            <a:off x="1977400" y="2755950"/>
            <a:ext cx="1671037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STEP 2</a:t>
            </a:r>
            <a:endParaRPr sz="1000" dirty="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252" name="Google Shape;2252;p38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sp>
        <p:nvSpPr>
          <p:cNvPr id="2264" name="Google Shape;2264;p38"/>
          <p:cNvSpPr/>
          <p:nvPr/>
        </p:nvSpPr>
        <p:spPr>
          <a:xfrm>
            <a:off x="474282" y="2755950"/>
            <a:ext cx="1671037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STEP 1</a:t>
            </a:r>
            <a:endParaRPr sz="1000" dirty="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265" name="Google Shape;2265;p38"/>
          <p:cNvSpPr/>
          <p:nvPr/>
        </p:nvSpPr>
        <p:spPr>
          <a:xfrm>
            <a:off x="0" y="2755950"/>
            <a:ext cx="637200" cy="393600"/>
          </a:xfrm>
          <a:prstGeom prst="homePlate">
            <a:avLst>
              <a:gd name="adj" fmla="val 32030"/>
            </a:avLst>
          </a:prstGeom>
          <a:solidFill>
            <a:schemeClr val="l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</p:txBody>
      </p:sp>
      <p:cxnSp>
        <p:nvCxnSpPr>
          <p:cNvPr id="2266" name="Google Shape;2266;p38"/>
          <p:cNvCxnSpPr>
            <a:cxnSpLocks/>
          </p:cNvCxnSpPr>
          <p:nvPr/>
        </p:nvCxnSpPr>
        <p:spPr>
          <a:xfrm flipV="1">
            <a:off x="768923" y="2025894"/>
            <a:ext cx="0" cy="754637"/>
          </a:xfrm>
          <a:prstGeom prst="straightConnector1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267" name="Google Shape;2267;p38"/>
          <p:cNvSpPr txBox="1"/>
          <p:nvPr/>
        </p:nvSpPr>
        <p:spPr>
          <a:xfrm>
            <a:off x="381692" y="1492494"/>
            <a:ext cx="27132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2"/>
                </a:solidFill>
                <a:latin typeface="Arial" panose="020B0604020202020204" pitchFamily="34" charset="0"/>
                <a:ea typeface="Barlow"/>
                <a:cs typeface="Arial" panose="020B0604020202020204" pitchFamily="34" charset="0"/>
                <a:sym typeface="Barlow"/>
              </a:rPr>
              <a:t>SQL Server </a:t>
            </a:r>
            <a:r>
              <a:rPr lang="ko-KR" altLang="en-US" sz="1600" dirty="0">
                <a:solidFill>
                  <a:schemeClr val="dk2"/>
                </a:solidFill>
                <a:latin typeface="Arial" panose="020B0604020202020204" pitchFamily="34" charset="0"/>
                <a:ea typeface="Barlow"/>
                <a:cs typeface="Arial" panose="020B0604020202020204" pitchFamily="34" charset="0"/>
                <a:sym typeface="Barlow"/>
              </a:rPr>
              <a:t>셋업</a:t>
            </a:r>
            <a:r>
              <a:rPr lang="en-US" altLang="ko-KR" sz="1600" dirty="0">
                <a:solidFill>
                  <a:schemeClr val="dk2"/>
                </a:solidFill>
                <a:latin typeface="Arial" panose="020B0604020202020204" pitchFamily="34" charset="0"/>
                <a:ea typeface="Barlow"/>
                <a:cs typeface="Arial" panose="020B0604020202020204" pitchFamily="34" charset="0"/>
                <a:sym typeface="Barlow"/>
              </a:rPr>
              <a:t>, </a:t>
            </a:r>
            <a:r>
              <a:rPr lang="ko-KR" altLang="en-US" sz="1600" dirty="0">
                <a:solidFill>
                  <a:schemeClr val="dk2"/>
                </a:solidFill>
                <a:latin typeface="Arial" panose="020B0604020202020204" pitchFamily="34" charset="0"/>
                <a:ea typeface="Barlow"/>
                <a:cs typeface="Arial" panose="020B0604020202020204" pitchFamily="34" charset="0"/>
                <a:sym typeface="Barlow"/>
              </a:rPr>
              <a:t>연결</a:t>
            </a:r>
            <a:r>
              <a:rPr lang="en-US" altLang="ko-KR" sz="1600" dirty="0">
                <a:solidFill>
                  <a:schemeClr val="dk2"/>
                </a:solidFill>
                <a:latin typeface="Arial" panose="020B0604020202020204" pitchFamily="34" charset="0"/>
                <a:ea typeface="Barlow"/>
                <a:cs typeface="Arial" panose="020B0604020202020204" pitchFamily="34" charset="0"/>
                <a:sym typeface="Barlow"/>
              </a:rPr>
              <a:t>, </a:t>
            </a:r>
            <a:r>
              <a:rPr lang="ko-KR" altLang="en-US" sz="1600" dirty="0">
                <a:solidFill>
                  <a:schemeClr val="dk2"/>
                </a:solidFill>
                <a:latin typeface="Arial" panose="020B0604020202020204" pitchFamily="34" charset="0"/>
                <a:ea typeface="Barlow"/>
                <a:cs typeface="Arial" panose="020B0604020202020204" pitchFamily="34" charset="0"/>
                <a:sym typeface="Barlow"/>
              </a:rPr>
              <a:t>기본 </a:t>
            </a:r>
            <a:r>
              <a:rPr lang="en-US" altLang="ko-KR" sz="1600" dirty="0">
                <a:solidFill>
                  <a:schemeClr val="dk2"/>
                </a:solidFill>
                <a:latin typeface="Arial" panose="020B0604020202020204" pitchFamily="34" charset="0"/>
                <a:ea typeface="Barlow"/>
                <a:cs typeface="Arial" panose="020B0604020202020204" pitchFamily="34" charset="0"/>
                <a:sym typeface="Barlow"/>
              </a:rPr>
              <a:t>DML – </a:t>
            </a:r>
            <a:r>
              <a:rPr lang="ko-KR" altLang="en-US" sz="1600" dirty="0">
                <a:solidFill>
                  <a:schemeClr val="dk2"/>
                </a:solidFill>
                <a:latin typeface="Arial" panose="020B0604020202020204" pitchFamily="34" charset="0"/>
                <a:ea typeface="Barlow"/>
                <a:cs typeface="Arial" panose="020B0604020202020204" pitchFamily="34" charset="0"/>
                <a:sym typeface="Barlow"/>
              </a:rPr>
              <a:t>기본 </a:t>
            </a:r>
            <a:r>
              <a:rPr lang="en-US" altLang="ko-KR" sz="1600" dirty="0">
                <a:solidFill>
                  <a:schemeClr val="dk2"/>
                </a:solidFill>
                <a:latin typeface="Arial" panose="020B0604020202020204" pitchFamily="34" charset="0"/>
                <a:ea typeface="Barlow"/>
                <a:cs typeface="Arial" panose="020B0604020202020204" pitchFamily="34" charset="0"/>
                <a:sym typeface="Barlow"/>
              </a:rPr>
              <a:t>SELECT</a:t>
            </a:r>
            <a:r>
              <a:rPr lang="ko-KR" altLang="en-US" sz="1600" dirty="0">
                <a:solidFill>
                  <a:schemeClr val="dk2"/>
                </a:solidFill>
                <a:latin typeface="Arial" panose="020B0604020202020204" pitchFamily="34" charset="0"/>
                <a:ea typeface="Barlow"/>
                <a:cs typeface="Arial" panose="020B0604020202020204" pitchFamily="34" charset="0"/>
                <a:sym typeface="Barlow"/>
              </a:rPr>
              <a:t> 구문</a:t>
            </a:r>
            <a:endParaRPr sz="1600" dirty="0">
              <a:solidFill>
                <a:schemeClr val="dk2"/>
              </a:solidFill>
              <a:latin typeface="Arial" panose="020B0604020202020204" pitchFamily="34" charset="0"/>
              <a:ea typeface="Barlow"/>
              <a:cs typeface="Arial" panose="020B0604020202020204" pitchFamily="34" charset="0"/>
              <a:sym typeface="Barlow"/>
            </a:endParaRPr>
          </a:p>
        </p:txBody>
      </p:sp>
      <p:cxnSp>
        <p:nvCxnSpPr>
          <p:cNvPr id="2278" name="Google Shape;2278;p38"/>
          <p:cNvCxnSpPr/>
          <p:nvPr/>
        </p:nvCxnSpPr>
        <p:spPr>
          <a:xfrm rot="10800000">
            <a:off x="4535762" y="3149550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" name="Google Shape;594;p17">
            <a:extLst>
              <a:ext uri="{FF2B5EF4-FFF2-40B4-BE49-F238E27FC236}">
                <a16:creationId xmlns:a16="http://schemas.microsoft.com/office/drawing/2014/main" id="{79954209-C256-762F-7ABF-B4FA1B2E642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9747" y="73662"/>
            <a:ext cx="8812030" cy="16373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SQL</a:t>
            </a:r>
            <a:r>
              <a:rPr lang="ko-KR" altLang="en-US" sz="1000" dirty="0"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 개발 </a:t>
            </a:r>
            <a:r>
              <a:rPr lang="en-US" altLang="ko-KR" sz="1000" dirty="0"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- </a:t>
            </a:r>
            <a:r>
              <a:rPr lang="ko-KR" altLang="en-US" sz="1000" dirty="0"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기초 과정</a:t>
            </a:r>
            <a:endParaRPr sz="1000" dirty="0">
              <a:latin typeface="Arial" panose="020B0604020202020204" pitchFamily="34" charset="0"/>
              <a:ea typeface="Roboto Medium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5" name="Google Shape;594;p17">
            <a:extLst>
              <a:ext uri="{FF2B5EF4-FFF2-40B4-BE49-F238E27FC236}">
                <a16:creationId xmlns:a16="http://schemas.microsoft.com/office/drawing/2014/main" id="{CB64B829-B1ED-BF49-5038-A03487AA806E}"/>
              </a:ext>
            </a:extLst>
          </p:cNvPr>
          <p:cNvSpPr txBox="1">
            <a:spLocks/>
          </p:cNvSpPr>
          <p:nvPr/>
        </p:nvSpPr>
        <p:spPr>
          <a:xfrm>
            <a:off x="381692" y="715776"/>
            <a:ext cx="8431823" cy="343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rPr lang="ko-KR" altLang="en-US" sz="2400" dirty="0"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기초 과정 목차</a:t>
            </a:r>
          </a:p>
        </p:txBody>
      </p:sp>
      <p:sp>
        <p:nvSpPr>
          <p:cNvPr id="12" name="Google Shape;2267;p38">
            <a:extLst>
              <a:ext uri="{FF2B5EF4-FFF2-40B4-BE49-F238E27FC236}">
                <a16:creationId xmlns:a16="http://schemas.microsoft.com/office/drawing/2014/main" id="{3FBC2845-5544-6208-06FB-D891201362C8}"/>
              </a:ext>
            </a:extLst>
          </p:cNvPr>
          <p:cNvSpPr txBox="1"/>
          <p:nvPr/>
        </p:nvSpPr>
        <p:spPr>
          <a:xfrm>
            <a:off x="637200" y="3879606"/>
            <a:ext cx="2739046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2"/>
                </a:solidFill>
                <a:latin typeface="Arial" panose="020B0604020202020204" pitchFamily="34" charset="0"/>
                <a:ea typeface="Barlow"/>
                <a:cs typeface="Arial" panose="020B0604020202020204" pitchFamily="34" charset="0"/>
                <a:sym typeface="Barlow"/>
              </a:rPr>
              <a:t>DML – </a:t>
            </a:r>
            <a:r>
              <a:rPr lang="ko-KR" altLang="en-US" sz="1600" dirty="0">
                <a:solidFill>
                  <a:schemeClr val="dk2"/>
                </a:solidFill>
                <a:latin typeface="Arial" panose="020B0604020202020204" pitchFamily="34" charset="0"/>
                <a:ea typeface="Barlow"/>
                <a:cs typeface="Arial" panose="020B0604020202020204" pitchFamily="34" charset="0"/>
                <a:sym typeface="Barlow"/>
              </a:rPr>
              <a:t>데이터 조회 </a:t>
            </a:r>
            <a:r>
              <a:rPr lang="en-US" altLang="ko-KR" sz="1600" dirty="0">
                <a:solidFill>
                  <a:schemeClr val="dk2"/>
                </a:solidFill>
                <a:latin typeface="Arial" panose="020B0604020202020204" pitchFamily="34" charset="0"/>
                <a:ea typeface="Barlow"/>
                <a:cs typeface="Arial" panose="020B0604020202020204" pitchFamily="34" charset="0"/>
                <a:sym typeface="Barlow"/>
              </a:rPr>
              <a:t>/ SELECT </a:t>
            </a:r>
            <a:r>
              <a:rPr lang="ko-KR" altLang="en-US" sz="1600" dirty="0">
                <a:solidFill>
                  <a:schemeClr val="dk2"/>
                </a:solidFill>
                <a:latin typeface="Arial" panose="020B0604020202020204" pitchFamily="34" charset="0"/>
                <a:ea typeface="Barlow"/>
                <a:cs typeface="Arial" panose="020B0604020202020204" pitchFamily="34" charset="0"/>
                <a:sym typeface="Barlow"/>
              </a:rPr>
              <a:t>구문 확장</a:t>
            </a:r>
            <a:r>
              <a:rPr lang="en-US" altLang="ko-KR" sz="1600" dirty="0">
                <a:solidFill>
                  <a:schemeClr val="dk2"/>
                </a:solidFill>
                <a:latin typeface="Arial" panose="020B0604020202020204" pitchFamily="34" charset="0"/>
                <a:ea typeface="Barlow"/>
                <a:cs typeface="Arial" panose="020B0604020202020204" pitchFamily="34" charset="0"/>
                <a:sym typeface="Barlow"/>
              </a:rPr>
              <a:t>, JOIN, UNION etc.</a:t>
            </a:r>
            <a:endParaRPr sz="1600" dirty="0">
              <a:solidFill>
                <a:schemeClr val="dk2"/>
              </a:solidFill>
              <a:latin typeface="Arial" panose="020B0604020202020204" pitchFamily="34" charset="0"/>
              <a:ea typeface="Barlow"/>
              <a:cs typeface="Arial" panose="020B0604020202020204" pitchFamily="34" charset="0"/>
              <a:sym typeface="Barlow"/>
            </a:endParaRPr>
          </a:p>
        </p:txBody>
      </p:sp>
      <p:cxnSp>
        <p:nvCxnSpPr>
          <p:cNvPr id="13" name="Google Shape;2266;p38">
            <a:extLst>
              <a:ext uri="{FF2B5EF4-FFF2-40B4-BE49-F238E27FC236}">
                <a16:creationId xmlns:a16="http://schemas.microsoft.com/office/drawing/2014/main" id="{993AF4E1-7835-F540-613B-2A22E4DA239B}"/>
              </a:ext>
            </a:extLst>
          </p:cNvPr>
          <p:cNvCxnSpPr>
            <a:cxnSpLocks/>
          </p:cNvCxnSpPr>
          <p:nvPr/>
        </p:nvCxnSpPr>
        <p:spPr>
          <a:xfrm flipV="1">
            <a:off x="2580139" y="3149550"/>
            <a:ext cx="0" cy="754637"/>
          </a:xfrm>
          <a:prstGeom prst="straightConnector1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" name="Google Shape;2266;p38">
            <a:extLst>
              <a:ext uri="{FF2B5EF4-FFF2-40B4-BE49-F238E27FC236}">
                <a16:creationId xmlns:a16="http://schemas.microsoft.com/office/drawing/2014/main" id="{B4D554BD-BBA9-E05F-DA81-B3F53C7987D9}"/>
              </a:ext>
            </a:extLst>
          </p:cNvPr>
          <p:cNvCxnSpPr>
            <a:cxnSpLocks/>
          </p:cNvCxnSpPr>
          <p:nvPr/>
        </p:nvCxnSpPr>
        <p:spPr>
          <a:xfrm flipV="1">
            <a:off x="4452901" y="2025894"/>
            <a:ext cx="0" cy="754637"/>
          </a:xfrm>
          <a:prstGeom prst="straightConnector1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" name="Google Shape;2267;p38">
            <a:extLst>
              <a:ext uri="{FF2B5EF4-FFF2-40B4-BE49-F238E27FC236}">
                <a16:creationId xmlns:a16="http://schemas.microsoft.com/office/drawing/2014/main" id="{89ADDA8A-6406-CBD2-C0DA-B6DCC5DE77A6}"/>
              </a:ext>
            </a:extLst>
          </p:cNvPr>
          <p:cNvSpPr txBox="1"/>
          <p:nvPr/>
        </p:nvSpPr>
        <p:spPr>
          <a:xfrm>
            <a:off x="3215400" y="1483266"/>
            <a:ext cx="27132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2"/>
                </a:solidFill>
                <a:latin typeface="Arial" panose="020B0604020202020204" pitchFamily="34" charset="0"/>
                <a:ea typeface="Barlow"/>
                <a:cs typeface="Arial" panose="020B0604020202020204" pitchFamily="34" charset="0"/>
                <a:sym typeface="Barlow"/>
              </a:rPr>
              <a:t>DML – </a:t>
            </a:r>
            <a:r>
              <a:rPr lang="ko-KR" altLang="en-US" sz="1600" dirty="0">
                <a:solidFill>
                  <a:schemeClr val="dk2"/>
                </a:solidFill>
                <a:latin typeface="Arial" panose="020B0604020202020204" pitchFamily="34" charset="0"/>
                <a:ea typeface="Barlow"/>
                <a:cs typeface="Arial" panose="020B0604020202020204" pitchFamily="34" charset="0"/>
                <a:sym typeface="Barlow"/>
              </a:rPr>
              <a:t>데이터 변경 </a:t>
            </a:r>
            <a:r>
              <a:rPr lang="en-US" altLang="ko-KR" sz="1600" dirty="0">
                <a:solidFill>
                  <a:schemeClr val="dk2"/>
                </a:solidFill>
                <a:latin typeface="Arial" panose="020B0604020202020204" pitchFamily="34" charset="0"/>
                <a:ea typeface="Barlow"/>
                <a:cs typeface="Arial" panose="020B0604020202020204" pitchFamily="34" charset="0"/>
                <a:sym typeface="Barlow"/>
              </a:rPr>
              <a:t>– INSERT, UPDATE &amp; DELETE, Merge etc.</a:t>
            </a:r>
            <a:endParaRPr sz="1600" dirty="0">
              <a:solidFill>
                <a:schemeClr val="dk2"/>
              </a:solidFill>
              <a:latin typeface="Arial" panose="020B0604020202020204" pitchFamily="34" charset="0"/>
              <a:ea typeface="Barlow"/>
              <a:cs typeface="Arial" panose="020B0604020202020204" pitchFamily="34" charset="0"/>
              <a:sym typeface="Barlow"/>
            </a:endParaRPr>
          </a:p>
        </p:txBody>
      </p:sp>
      <p:sp>
        <p:nvSpPr>
          <p:cNvPr id="16" name="Google Shape;2267;p38">
            <a:extLst>
              <a:ext uri="{FF2B5EF4-FFF2-40B4-BE49-F238E27FC236}">
                <a16:creationId xmlns:a16="http://schemas.microsoft.com/office/drawing/2014/main" id="{C1DF4245-BF97-D7F0-9F94-70F455320945}"/>
              </a:ext>
            </a:extLst>
          </p:cNvPr>
          <p:cNvSpPr txBox="1"/>
          <p:nvPr/>
        </p:nvSpPr>
        <p:spPr>
          <a:xfrm>
            <a:off x="4342449" y="3894324"/>
            <a:ext cx="2972749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2"/>
                </a:solidFill>
                <a:latin typeface="Arial" panose="020B0604020202020204" pitchFamily="34" charset="0"/>
                <a:ea typeface="Barlow"/>
                <a:cs typeface="Arial" panose="020B0604020202020204" pitchFamily="34" charset="0"/>
                <a:sym typeface="Barlow"/>
              </a:rPr>
              <a:t>DDL</a:t>
            </a:r>
            <a:r>
              <a:rPr lang="ko-KR" altLang="en-US" sz="1600" dirty="0">
                <a:solidFill>
                  <a:schemeClr val="dk2"/>
                </a:solidFill>
                <a:latin typeface="Arial" panose="020B0604020202020204" pitchFamily="34" charset="0"/>
                <a:ea typeface="Barlow"/>
                <a:cs typeface="Arial" panose="020B0604020202020204" pitchFamily="34" charset="0"/>
                <a:sym typeface="Barlow"/>
              </a:rPr>
              <a:t> 을 통한 객체 생성 </a:t>
            </a:r>
            <a:r>
              <a:rPr lang="en-US" altLang="ko-KR" sz="1600" dirty="0">
                <a:solidFill>
                  <a:schemeClr val="dk2"/>
                </a:solidFill>
                <a:latin typeface="Arial" panose="020B0604020202020204" pitchFamily="34" charset="0"/>
                <a:ea typeface="Barlow"/>
                <a:cs typeface="Arial" panose="020B0604020202020204" pitchFamily="34" charset="0"/>
                <a:sym typeface="Barlow"/>
              </a:rPr>
              <a:t>(DB &amp; Table, Schema, Sequence) </a:t>
            </a:r>
            <a:r>
              <a:rPr lang="ko-KR" altLang="en-US" sz="1600" dirty="0">
                <a:solidFill>
                  <a:schemeClr val="dk2"/>
                </a:solidFill>
                <a:latin typeface="Arial" panose="020B0604020202020204" pitchFamily="34" charset="0"/>
                <a:ea typeface="Barlow"/>
                <a:cs typeface="Arial" panose="020B0604020202020204" pitchFamily="34" charset="0"/>
                <a:sym typeface="Barlow"/>
              </a:rPr>
              <a:t>과 </a:t>
            </a:r>
            <a:r>
              <a:rPr lang="en-US" altLang="ko-KR" sz="1600" dirty="0">
                <a:solidFill>
                  <a:schemeClr val="dk2"/>
                </a:solidFill>
                <a:latin typeface="Arial" panose="020B0604020202020204" pitchFamily="34" charset="0"/>
                <a:ea typeface="Barlow"/>
                <a:cs typeface="Arial" panose="020B0604020202020204" pitchFamily="34" charset="0"/>
                <a:sym typeface="Barlow"/>
              </a:rPr>
              <a:t>Constraint</a:t>
            </a:r>
            <a:r>
              <a:rPr lang="ko-KR" altLang="en-US" sz="1600" dirty="0">
                <a:solidFill>
                  <a:schemeClr val="dk2"/>
                </a:solidFill>
                <a:latin typeface="Arial" panose="020B0604020202020204" pitchFamily="34" charset="0"/>
                <a:ea typeface="Barlow"/>
                <a:cs typeface="Arial" panose="020B0604020202020204" pitchFamily="34" charset="0"/>
                <a:sym typeface="Barlow"/>
              </a:rPr>
              <a:t> </a:t>
            </a:r>
            <a:r>
              <a:rPr lang="en-US" altLang="ko-KR" sz="1600" dirty="0">
                <a:solidFill>
                  <a:schemeClr val="dk2"/>
                </a:solidFill>
                <a:latin typeface="Arial" panose="020B0604020202020204" pitchFamily="34" charset="0"/>
                <a:ea typeface="Barlow"/>
                <a:cs typeface="Arial" panose="020B0604020202020204" pitchFamily="34" charset="0"/>
                <a:sym typeface="Barlow"/>
              </a:rPr>
              <a:t>etc.</a:t>
            </a:r>
            <a:endParaRPr sz="1600" dirty="0">
              <a:solidFill>
                <a:schemeClr val="dk2"/>
              </a:solidFill>
              <a:latin typeface="Arial" panose="020B0604020202020204" pitchFamily="34" charset="0"/>
              <a:ea typeface="Barlow"/>
              <a:cs typeface="Arial" panose="020B0604020202020204" pitchFamily="34" charset="0"/>
              <a:sym typeface="Barlow"/>
            </a:endParaRPr>
          </a:p>
        </p:txBody>
      </p:sp>
      <p:cxnSp>
        <p:nvCxnSpPr>
          <p:cNvPr id="17" name="Google Shape;2266;p38">
            <a:extLst>
              <a:ext uri="{FF2B5EF4-FFF2-40B4-BE49-F238E27FC236}">
                <a16:creationId xmlns:a16="http://schemas.microsoft.com/office/drawing/2014/main" id="{066E79C0-69A8-0927-288D-E71F9BBBB82C}"/>
              </a:ext>
            </a:extLst>
          </p:cNvPr>
          <p:cNvCxnSpPr>
            <a:cxnSpLocks/>
          </p:cNvCxnSpPr>
          <p:nvPr/>
        </p:nvCxnSpPr>
        <p:spPr>
          <a:xfrm flipV="1">
            <a:off x="5845568" y="3124969"/>
            <a:ext cx="0" cy="754637"/>
          </a:xfrm>
          <a:prstGeom prst="straightConnector1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8" name="Google Shape;2266;p38">
            <a:extLst>
              <a:ext uri="{FF2B5EF4-FFF2-40B4-BE49-F238E27FC236}">
                <a16:creationId xmlns:a16="http://schemas.microsoft.com/office/drawing/2014/main" id="{1957CA07-8B9B-9A27-F274-ACC0A6A93F5C}"/>
              </a:ext>
            </a:extLst>
          </p:cNvPr>
          <p:cNvCxnSpPr>
            <a:cxnSpLocks/>
          </p:cNvCxnSpPr>
          <p:nvPr/>
        </p:nvCxnSpPr>
        <p:spPr>
          <a:xfrm flipV="1">
            <a:off x="7674368" y="2025894"/>
            <a:ext cx="0" cy="754637"/>
          </a:xfrm>
          <a:prstGeom prst="straightConnector1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9" name="Google Shape;2267;p38">
            <a:extLst>
              <a:ext uri="{FF2B5EF4-FFF2-40B4-BE49-F238E27FC236}">
                <a16:creationId xmlns:a16="http://schemas.microsoft.com/office/drawing/2014/main" id="{CFD3D3C4-E5AB-F5B6-AD4E-8362A58CC2F7}"/>
              </a:ext>
            </a:extLst>
          </p:cNvPr>
          <p:cNvSpPr txBox="1"/>
          <p:nvPr/>
        </p:nvSpPr>
        <p:spPr>
          <a:xfrm>
            <a:off x="6228577" y="1789801"/>
            <a:ext cx="2713200" cy="226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>
                <a:solidFill>
                  <a:schemeClr val="dk2"/>
                </a:solidFill>
                <a:latin typeface="Arial" panose="020B0604020202020204" pitchFamily="34" charset="0"/>
                <a:ea typeface="Barlow"/>
                <a:cs typeface="Arial" panose="020B0604020202020204" pitchFamily="34" charset="0"/>
                <a:sym typeface="Barlow"/>
              </a:rPr>
              <a:t>변수 활용</a:t>
            </a:r>
            <a:r>
              <a:rPr lang="en-US" altLang="ko-KR" sz="1600" dirty="0">
                <a:solidFill>
                  <a:schemeClr val="dk2"/>
                </a:solidFill>
                <a:latin typeface="Arial" panose="020B0604020202020204" pitchFamily="34" charset="0"/>
                <a:ea typeface="Barlow"/>
                <a:cs typeface="Arial" panose="020B0604020202020204" pitchFamily="34" charset="0"/>
                <a:sym typeface="Barlow"/>
              </a:rPr>
              <a:t>, </a:t>
            </a:r>
            <a:r>
              <a:rPr lang="ko-KR" altLang="en-US" sz="1600" dirty="0">
                <a:solidFill>
                  <a:schemeClr val="dk2"/>
                </a:solidFill>
                <a:latin typeface="Arial" panose="020B0604020202020204" pitchFamily="34" charset="0"/>
                <a:ea typeface="Barlow"/>
                <a:cs typeface="Arial" panose="020B0604020202020204" pitchFamily="34" charset="0"/>
                <a:sym typeface="Barlow"/>
              </a:rPr>
              <a:t>제어 문과 표현식</a:t>
            </a:r>
            <a:endParaRPr sz="1600" dirty="0">
              <a:solidFill>
                <a:schemeClr val="dk2"/>
              </a:solidFill>
              <a:latin typeface="Arial" panose="020B0604020202020204" pitchFamily="34" charset="0"/>
              <a:ea typeface="Barlow"/>
              <a:cs typeface="Arial" panose="020B0604020202020204" pitchFamily="34" charset="0"/>
              <a:sym typeface="Barlow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378068" y="711108"/>
            <a:ext cx="8431823" cy="34396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 dirty="0"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SQL Server sample DB ERD</a:t>
            </a:r>
            <a:endParaRPr sz="2400" dirty="0">
              <a:latin typeface="Arial" panose="020B0604020202020204" pitchFamily="34" charset="0"/>
              <a:ea typeface="Roboto Medium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4" name="Google Shape;594;p17">
            <a:extLst>
              <a:ext uri="{FF2B5EF4-FFF2-40B4-BE49-F238E27FC236}">
                <a16:creationId xmlns:a16="http://schemas.microsoft.com/office/drawing/2014/main" id="{ECA6B2B0-714D-AEE4-0CA1-A186892A63CD}"/>
              </a:ext>
            </a:extLst>
          </p:cNvPr>
          <p:cNvSpPr txBox="1">
            <a:spLocks/>
          </p:cNvSpPr>
          <p:nvPr/>
        </p:nvSpPr>
        <p:spPr>
          <a:xfrm>
            <a:off x="129747" y="73662"/>
            <a:ext cx="8812030" cy="163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rPr lang="en-US" altLang="ko-KR" sz="1000"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SQL</a:t>
            </a:r>
            <a:r>
              <a:rPr lang="ko-KR" altLang="en-US" sz="1000"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 개발 </a:t>
            </a:r>
            <a:r>
              <a:rPr lang="en-US" altLang="ko-KR" sz="1000"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- </a:t>
            </a:r>
            <a:r>
              <a:rPr lang="ko-KR" altLang="en-US" sz="1000"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기초 과정</a:t>
            </a:r>
            <a:endParaRPr lang="ko-KR" altLang="en-US" sz="1000" dirty="0">
              <a:latin typeface="Arial" panose="020B0604020202020204" pitchFamily="34" charset="0"/>
              <a:ea typeface="Roboto Medium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6" name="Google Shape;594;p17">
            <a:extLst>
              <a:ext uri="{FF2B5EF4-FFF2-40B4-BE49-F238E27FC236}">
                <a16:creationId xmlns:a16="http://schemas.microsoft.com/office/drawing/2014/main" id="{A3526F2D-83F0-DCEB-FB90-B6D11A156456}"/>
              </a:ext>
            </a:extLst>
          </p:cNvPr>
          <p:cNvSpPr txBox="1">
            <a:spLocks/>
          </p:cNvSpPr>
          <p:nvPr/>
        </p:nvSpPr>
        <p:spPr>
          <a:xfrm>
            <a:off x="411349" y="1175888"/>
            <a:ext cx="4329595" cy="343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rPr lang="ko-KR" altLang="en-US" sz="1800" dirty="0"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수업 시간에 사용될 예제 </a:t>
            </a:r>
            <a:r>
              <a:rPr lang="en-US" altLang="ko-KR" sz="1800" dirty="0"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Database ERD</a:t>
            </a:r>
            <a:endParaRPr lang="en-US" sz="1800" dirty="0">
              <a:latin typeface="Arial" panose="020B0604020202020204" pitchFamily="34" charset="0"/>
              <a:ea typeface="Roboto Medium" panose="02000000000000000000" pitchFamily="2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E3BEB81-A227-ACF4-8A53-6ACA595ADB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8414" y="1515515"/>
            <a:ext cx="4329595" cy="35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8425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378068" y="711108"/>
            <a:ext cx="8431823" cy="34396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dirty="0"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기초 과정</a:t>
            </a:r>
            <a:r>
              <a:rPr lang="en-US" altLang="ko-KR" sz="2400" dirty="0"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, </a:t>
            </a:r>
            <a:r>
              <a:rPr lang="ko-KR" altLang="en-US" sz="2400" dirty="0"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개발 과정 </a:t>
            </a:r>
            <a:r>
              <a:rPr lang="en-US" altLang="ko-KR" sz="2400" dirty="0"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1, 2 </a:t>
            </a:r>
            <a:r>
              <a:rPr lang="ko-KR" altLang="en-US" sz="2400" dirty="0"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에</a:t>
            </a:r>
            <a:r>
              <a:rPr lang="en-US" altLang="ko-KR" sz="2400" dirty="0"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 </a:t>
            </a:r>
            <a:r>
              <a:rPr lang="ko-KR" altLang="en-US" sz="2400" dirty="0"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대한 소스 </a:t>
            </a:r>
            <a:r>
              <a:rPr lang="en-US" altLang="ko-KR" sz="2400" dirty="0"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Repository</a:t>
            </a:r>
            <a:endParaRPr sz="2400" dirty="0">
              <a:latin typeface="Arial" panose="020B0604020202020204" pitchFamily="34" charset="0"/>
              <a:ea typeface="Roboto Medium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4" name="Google Shape;594;p17">
            <a:extLst>
              <a:ext uri="{FF2B5EF4-FFF2-40B4-BE49-F238E27FC236}">
                <a16:creationId xmlns:a16="http://schemas.microsoft.com/office/drawing/2014/main" id="{ECA6B2B0-714D-AEE4-0CA1-A186892A63CD}"/>
              </a:ext>
            </a:extLst>
          </p:cNvPr>
          <p:cNvSpPr txBox="1">
            <a:spLocks/>
          </p:cNvSpPr>
          <p:nvPr/>
        </p:nvSpPr>
        <p:spPr>
          <a:xfrm>
            <a:off x="129747" y="73662"/>
            <a:ext cx="8812030" cy="163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rPr lang="en-US" altLang="ko-KR" sz="1000"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SQL</a:t>
            </a:r>
            <a:r>
              <a:rPr lang="ko-KR" altLang="en-US" sz="1000"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 개발 </a:t>
            </a:r>
            <a:r>
              <a:rPr lang="en-US" altLang="ko-KR" sz="1000"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- </a:t>
            </a:r>
            <a:r>
              <a:rPr lang="ko-KR" altLang="en-US" sz="1000"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기초 과정</a:t>
            </a:r>
            <a:endParaRPr lang="ko-KR" altLang="en-US" sz="1000" dirty="0">
              <a:latin typeface="Arial" panose="020B0604020202020204" pitchFamily="34" charset="0"/>
              <a:ea typeface="Roboto Medium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2" name="Google Shape;595;p17">
            <a:extLst>
              <a:ext uri="{FF2B5EF4-FFF2-40B4-BE49-F238E27FC236}">
                <a16:creationId xmlns:a16="http://schemas.microsoft.com/office/drawing/2014/main" id="{5436DA4B-50A1-FE32-5AEC-323DE9B9A7AB}"/>
              </a:ext>
            </a:extLst>
          </p:cNvPr>
          <p:cNvSpPr txBox="1">
            <a:spLocks/>
          </p:cNvSpPr>
          <p:nvPr/>
        </p:nvSpPr>
        <p:spPr>
          <a:xfrm>
            <a:off x="491302" y="1669325"/>
            <a:ext cx="7949314" cy="2135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r>
              <a:rPr lang="ko-KR" altLang="en-US" sz="1800" dirty="0">
                <a:latin typeface="+mj-lt"/>
                <a:cs typeface="Arial" panose="020B0604020202020204" pitchFamily="34" charset="0"/>
              </a:rPr>
              <a:t>모든  실습 코드는  </a:t>
            </a:r>
            <a:r>
              <a:rPr lang="en-US" altLang="ko-KR" sz="1800" dirty="0">
                <a:latin typeface="+mj-lt"/>
                <a:cs typeface="Arial" panose="020B0604020202020204" pitchFamily="34" charset="0"/>
              </a:rPr>
              <a:t>github repository </a:t>
            </a:r>
            <a:r>
              <a:rPr lang="ko-KR" altLang="en-US" sz="1800" dirty="0">
                <a:latin typeface="+mj-lt"/>
                <a:cs typeface="Arial" panose="020B0604020202020204" pitchFamily="34" charset="0"/>
              </a:rPr>
              <a:t>에 등록되어 있다</a:t>
            </a:r>
            <a:r>
              <a:rPr lang="en-US" altLang="ko-KR" sz="1800" dirty="0">
                <a:latin typeface="+mj-lt"/>
                <a:cs typeface="Arial" panose="020B0604020202020204" pitchFamily="34" charset="0"/>
              </a:rPr>
              <a:t>. Github repository </a:t>
            </a:r>
            <a:r>
              <a:rPr lang="ko-KR" altLang="en-US" sz="1800" dirty="0">
                <a:latin typeface="+mj-lt"/>
                <a:cs typeface="Arial" panose="020B0604020202020204" pitchFamily="34" charset="0"/>
              </a:rPr>
              <a:t>주소는 다음과 같다</a:t>
            </a:r>
            <a:r>
              <a:rPr lang="en-US" altLang="ko-KR" sz="1800" dirty="0">
                <a:latin typeface="+mj-lt"/>
                <a:cs typeface="Arial" panose="020B0604020202020204" pitchFamily="34" charset="0"/>
              </a:rPr>
              <a:t>. </a:t>
            </a:r>
            <a:r>
              <a:rPr lang="en-US" altLang="ko-KR" sz="1800" dirty="0">
                <a:latin typeface="+mj-lt"/>
                <a:cs typeface="Arial" panose="020B0604020202020204" pitchFamily="34" charset="0"/>
                <a:hlinkClick r:id="rId3"/>
              </a:rPr>
              <a:t>https://github.com/jinibyun/CodingLearnEdu/tree/master/SQL/sources</a:t>
            </a:r>
            <a:endParaRPr lang="en-US" altLang="ko-KR" sz="1800" dirty="0">
              <a:latin typeface="+mj-lt"/>
              <a:cs typeface="Arial" panose="020B0604020202020204" pitchFamily="34" charset="0"/>
            </a:endParaRPr>
          </a:p>
          <a:p>
            <a:endParaRPr lang="en-US" altLang="ko-KR" sz="1800" dirty="0">
              <a:latin typeface="+mj-lt"/>
              <a:cs typeface="Arial" panose="020B0604020202020204" pitchFamily="34" charset="0"/>
            </a:endParaRPr>
          </a:p>
          <a:p>
            <a:endParaRPr lang="en-US" altLang="ko-KR" sz="1800" dirty="0">
              <a:latin typeface="+mj-lt"/>
              <a:cs typeface="Arial" panose="020B0604020202020204" pitchFamily="34" charset="0"/>
            </a:endParaRPr>
          </a:p>
          <a:p>
            <a:endParaRPr lang="en-US" altLang="ko-KR" sz="1800" dirty="0"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3059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2264;p38">
            <a:extLst>
              <a:ext uri="{FF2B5EF4-FFF2-40B4-BE49-F238E27FC236}">
                <a16:creationId xmlns:a16="http://schemas.microsoft.com/office/drawing/2014/main" id="{F7859653-640E-5B7F-1D03-A2012FDD7A97}"/>
              </a:ext>
            </a:extLst>
          </p:cNvPr>
          <p:cNvSpPr/>
          <p:nvPr/>
        </p:nvSpPr>
        <p:spPr>
          <a:xfrm>
            <a:off x="6524505" y="2755950"/>
            <a:ext cx="1671037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rlow"/>
                <a:ea typeface="Barlow"/>
                <a:cs typeface="Barlow"/>
                <a:sym typeface="Barlow"/>
              </a:rPr>
              <a:t>STEP 5</a:t>
            </a:r>
            <a:endParaRPr kumimoji="0" sz="1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7" name="Google Shape;2264;p38">
            <a:extLst>
              <a:ext uri="{FF2B5EF4-FFF2-40B4-BE49-F238E27FC236}">
                <a16:creationId xmlns:a16="http://schemas.microsoft.com/office/drawing/2014/main" id="{3465A03F-C7C3-E5A3-8AE8-9E25BFDE334F}"/>
              </a:ext>
            </a:extLst>
          </p:cNvPr>
          <p:cNvSpPr/>
          <p:nvPr/>
        </p:nvSpPr>
        <p:spPr>
          <a:xfrm>
            <a:off x="5010050" y="2755950"/>
            <a:ext cx="1671037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rlow"/>
                <a:ea typeface="Barlow"/>
                <a:cs typeface="Barlow"/>
                <a:sym typeface="Barlow"/>
              </a:rPr>
              <a:t>STEP 4</a:t>
            </a:r>
            <a:endParaRPr kumimoji="0" sz="1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8" name="Google Shape;2264;p38">
            <a:extLst>
              <a:ext uri="{FF2B5EF4-FFF2-40B4-BE49-F238E27FC236}">
                <a16:creationId xmlns:a16="http://schemas.microsoft.com/office/drawing/2014/main" id="{8C46A325-20CA-2169-FA5C-C1A549F2C8B3}"/>
              </a:ext>
            </a:extLst>
          </p:cNvPr>
          <p:cNvSpPr/>
          <p:nvPr/>
        </p:nvSpPr>
        <p:spPr>
          <a:xfrm>
            <a:off x="3506932" y="2755950"/>
            <a:ext cx="1671037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rlow"/>
                <a:ea typeface="Barlow"/>
                <a:cs typeface="Barlow"/>
                <a:sym typeface="Barlow"/>
              </a:rPr>
              <a:t>STEP 3</a:t>
            </a:r>
            <a:endParaRPr kumimoji="0" sz="1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6" name="Google Shape;2264;p38">
            <a:extLst>
              <a:ext uri="{FF2B5EF4-FFF2-40B4-BE49-F238E27FC236}">
                <a16:creationId xmlns:a16="http://schemas.microsoft.com/office/drawing/2014/main" id="{48938E11-5E9D-147B-A1D7-E75E9FCB940E}"/>
              </a:ext>
            </a:extLst>
          </p:cNvPr>
          <p:cNvSpPr/>
          <p:nvPr/>
        </p:nvSpPr>
        <p:spPr>
          <a:xfrm>
            <a:off x="1977400" y="2755950"/>
            <a:ext cx="1671037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rlow"/>
                <a:ea typeface="Barlow"/>
                <a:cs typeface="Barlow"/>
                <a:sym typeface="Barlow"/>
              </a:rPr>
              <a:t>STEP 2</a:t>
            </a:r>
            <a:endParaRPr kumimoji="0" sz="1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252" name="Google Shape;2252;p38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rlow Light"/>
                <a:sym typeface="Barlow Light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2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arlow Light"/>
              <a:sym typeface="Barlow Light"/>
            </a:endParaRPr>
          </a:p>
        </p:txBody>
      </p:sp>
      <p:sp>
        <p:nvSpPr>
          <p:cNvPr id="2264" name="Google Shape;2264;p38"/>
          <p:cNvSpPr/>
          <p:nvPr/>
        </p:nvSpPr>
        <p:spPr>
          <a:xfrm>
            <a:off x="474282" y="2755950"/>
            <a:ext cx="1671037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rlow"/>
                <a:ea typeface="Barlow"/>
                <a:cs typeface="Barlow"/>
                <a:sym typeface="Barlow"/>
              </a:rPr>
              <a:t>STEP 1</a:t>
            </a:r>
            <a:endParaRPr kumimoji="0" sz="1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265" name="Google Shape;2265;p38"/>
          <p:cNvSpPr/>
          <p:nvPr/>
        </p:nvSpPr>
        <p:spPr>
          <a:xfrm>
            <a:off x="0" y="2755950"/>
            <a:ext cx="637200" cy="393600"/>
          </a:xfrm>
          <a:prstGeom prst="homePlate">
            <a:avLst>
              <a:gd name="adj" fmla="val 32030"/>
            </a:avLst>
          </a:prstGeom>
          <a:solidFill>
            <a:schemeClr val="l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3A3F5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cxnSp>
        <p:nvCxnSpPr>
          <p:cNvPr id="2266" name="Google Shape;2266;p38"/>
          <p:cNvCxnSpPr>
            <a:cxnSpLocks/>
          </p:cNvCxnSpPr>
          <p:nvPr/>
        </p:nvCxnSpPr>
        <p:spPr>
          <a:xfrm flipV="1">
            <a:off x="768923" y="2025894"/>
            <a:ext cx="0" cy="754637"/>
          </a:xfrm>
          <a:prstGeom prst="straightConnector1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267" name="Google Shape;2267;p38"/>
          <p:cNvSpPr txBox="1"/>
          <p:nvPr/>
        </p:nvSpPr>
        <p:spPr>
          <a:xfrm>
            <a:off x="381692" y="1492494"/>
            <a:ext cx="27132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757B89"/>
                </a:solidFill>
                <a:effectLst/>
                <a:uLnTx/>
                <a:uFillTx/>
                <a:latin typeface="Arial" panose="020B0604020202020204" pitchFamily="34" charset="0"/>
                <a:ea typeface="Barlow"/>
                <a:cs typeface="Arial" panose="020B0604020202020204" pitchFamily="34" charset="0"/>
                <a:sym typeface="Barlow"/>
              </a:rPr>
              <a:t>View / Stored Procedure</a:t>
            </a:r>
            <a:endParaRPr kumimoji="0" sz="1600" b="0" i="0" u="none" strike="noStrike" kern="0" cap="none" spc="0" normalizeH="0" baseline="0" noProof="0" dirty="0">
              <a:ln>
                <a:noFill/>
              </a:ln>
              <a:solidFill>
                <a:srgbClr val="757B89"/>
              </a:solidFill>
              <a:effectLst/>
              <a:uLnTx/>
              <a:uFillTx/>
              <a:latin typeface="Arial" panose="020B0604020202020204" pitchFamily="34" charset="0"/>
              <a:ea typeface="Barlow"/>
              <a:cs typeface="Arial" panose="020B0604020202020204" pitchFamily="34" charset="0"/>
              <a:sym typeface="Barlow"/>
            </a:endParaRPr>
          </a:p>
        </p:txBody>
      </p:sp>
      <p:cxnSp>
        <p:nvCxnSpPr>
          <p:cNvPr id="2278" name="Google Shape;2278;p38"/>
          <p:cNvCxnSpPr/>
          <p:nvPr/>
        </p:nvCxnSpPr>
        <p:spPr>
          <a:xfrm rot="10800000">
            <a:off x="4535762" y="3149550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" name="Google Shape;594;p17">
            <a:extLst>
              <a:ext uri="{FF2B5EF4-FFF2-40B4-BE49-F238E27FC236}">
                <a16:creationId xmlns:a16="http://schemas.microsoft.com/office/drawing/2014/main" id="{79954209-C256-762F-7ABF-B4FA1B2E642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9747" y="73662"/>
            <a:ext cx="8812030" cy="16373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SQL</a:t>
            </a:r>
            <a:r>
              <a:rPr lang="ko-KR" altLang="en-US" sz="1000" dirty="0"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 개발 </a:t>
            </a:r>
            <a:r>
              <a:rPr lang="en-US" altLang="ko-KR" sz="1000" dirty="0"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- </a:t>
            </a:r>
            <a:r>
              <a:rPr lang="ko-KR" altLang="en-US" sz="1000" dirty="0"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개발 과정 </a:t>
            </a:r>
            <a:r>
              <a:rPr lang="en-US" altLang="ko-KR" sz="1000" dirty="0"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1</a:t>
            </a:r>
            <a:endParaRPr sz="1000" dirty="0">
              <a:latin typeface="Arial" panose="020B0604020202020204" pitchFamily="34" charset="0"/>
              <a:ea typeface="Roboto Medium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5" name="Google Shape;594;p17">
            <a:extLst>
              <a:ext uri="{FF2B5EF4-FFF2-40B4-BE49-F238E27FC236}">
                <a16:creationId xmlns:a16="http://schemas.microsoft.com/office/drawing/2014/main" id="{CB64B829-B1ED-BF49-5038-A03487AA806E}"/>
              </a:ext>
            </a:extLst>
          </p:cNvPr>
          <p:cNvSpPr txBox="1">
            <a:spLocks/>
          </p:cNvSpPr>
          <p:nvPr/>
        </p:nvSpPr>
        <p:spPr>
          <a:xfrm>
            <a:off x="381692" y="715776"/>
            <a:ext cx="8431823" cy="343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7BB9"/>
              </a:buClr>
              <a:buSzPts val="4800"/>
              <a:buFont typeface="Raleway Thin"/>
              <a:buNone/>
              <a:tabLst/>
              <a:defRPr/>
            </a:pPr>
            <a:r>
              <a:rPr kumimoji="0" lang="ko-KR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7BB9"/>
                </a:solidFill>
                <a:effectLst/>
                <a:uLnTx/>
                <a:uFillTx/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  <a:sym typeface="Raleway Thin"/>
              </a:rPr>
              <a:t>개발 과정 </a:t>
            </a:r>
            <a:r>
              <a:rPr kumimoji="0" lang="en-US" altLang="ko-KR" sz="2400" b="0" i="0" u="none" strike="noStrike" kern="0" cap="none" spc="0" normalizeH="0" baseline="0" noProof="0" dirty="0">
                <a:ln>
                  <a:noFill/>
                </a:ln>
                <a:solidFill>
                  <a:srgbClr val="007BB9"/>
                </a:solidFill>
                <a:effectLst/>
                <a:uLnTx/>
                <a:uFillTx/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  <a:sym typeface="Raleway Thin"/>
              </a:rPr>
              <a:t>1 </a:t>
            </a:r>
            <a:r>
              <a:rPr kumimoji="0" lang="ko-KR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7BB9"/>
                </a:solidFill>
                <a:effectLst/>
                <a:uLnTx/>
                <a:uFillTx/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  <a:sym typeface="Raleway Thin"/>
              </a:rPr>
              <a:t>목차</a:t>
            </a:r>
          </a:p>
        </p:txBody>
      </p:sp>
      <p:sp>
        <p:nvSpPr>
          <p:cNvPr id="12" name="Google Shape;2267;p38">
            <a:extLst>
              <a:ext uri="{FF2B5EF4-FFF2-40B4-BE49-F238E27FC236}">
                <a16:creationId xmlns:a16="http://schemas.microsoft.com/office/drawing/2014/main" id="{3FBC2845-5544-6208-06FB-D891201362C8}"/>
              </a:ext>
            </a:extLst>
          </p:cNvPr>
          <p:cNvSpPr txBox="1"/>
          <p:nvPr/>
        </p:nvSpPr>
        <p:spPr>
          <a:xfrm>
            <a:off x="637200" y="3879606"/>
            <a:ext cx="2739046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757B89"/>
                </a:solidFill>
                <a:effectLst/>
                <a:uLnTx/>
                <a:uFillTx/>
                <a:latin typeface="Arial" panose="020B0604020202020204" pitchFamily="34" charset="0"/>
                <a:ea typeface="Barlow"/>
                <a:cs typeface="Arial" panose="020B0604020202020204" pitchFamily="34" charset="0"/>
                <a:sym typeface="Barlow"/>
              </a:rPr>
              <a:t>Function – User Defined Function / System Function</a:t>
            </a:r>
            <a:endParaRPr kumimoji="0" sz="1600" b="0" i="0" u="none" strike="noStrike" kern="0" cap="none" spc="0" normalizeH="0" baseline="0" noProof="0" dirty="0">
              <a:ln>
                <a:noFill/>
              </a:ln>
              <a:solidFill>
                <a:srgbClr val="757B89"/>
              </a:solidFill>
              <a:effectLst/>
              <a:uLnTx/>
              <a:uFillTx/>
              <a:latin typeface="Arial" panose="020B0604020202020204" pitchFamily="34" charset="0"/>
              <a:ea typeface="Barlow"/>
              <a:cs typeface="Arial" panose="020B0604020202020204" pitchFamily="34" charset="0"/>
              <a:sym typeface="Barlow"/>
            </a:endParaRPr>
          </a:p>
        </p:txBody>
      </p:sp>
      <p:cxnSp>
        <p:nvCxnSpPr>
          <p:cNvPr id="13" name="Google Shape;2266;p38">
            <a:extLst>
              <a:ext uri="{FF2B5EF4-FFF2-40B4-BE49-F238E27FC236}">
                <a16:creationId xmlns:a16="http://schemas.microsoft.com/office/drawing/2014/main" id="{993AF4E1-7835-F540-613B-2A22E4DA239B}"/>
              </a:ext>
            </a:extLst>
          </p:cNvPr>
          <p:cNvCxnSpPr>
            <a:cxnSpLocks/>
          </p:cNvCxnSpPr>
          <p:nvPr/>
        </p:nvCxnSpPr>
        <p:spPr>
          <a:xfrm flipV="1">
            <a:off x="2580139" y="3149550"/>
            <a:ext cx="0" cy="754637"/>
          </a:xfrm>
          <a:prstGeom prst="straightConnector1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" name="Google Shape;2266;p38">
            <a:extLst>
              <a:ext uri="{FF2B5EF4-FFF2-40B4-BE49-F238E27FC236}">
                <a16:creationId xmlns:a16="http://schemas.microsoft.com/office/drawing/2014/main" id="{B4D554BD-BBA9-E05F-DA81-B3F53C7987D9}"/>
              </a:ext>
            </a:extLst>
          </p:cNvPr>
          <p:cNvCxnSpPr>
            <a:cxnSpLocks/>
          </p:cNvCxnSpPr>
          <p:nvPr/>
        </p:nvCxnSpPr>
        <p:spPr>
          <a:xfrm flipV="1">
            <a:off x="4452901" y="2025894"/>
            <a:ext cx="0" cy="754637"/>
          </a:xfrm>
          <a:prstGeom prst="straightConnector1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" name="Google Shape;2267;p38">
            <a:extLst>
              <a:ext uri="{FF2B5EF4-FFF2-40B4-BE49-F238E27FC236}">
                <a16:creationId xmlns:a16="http://schemas.microsoft.com/office/drawing/2014/main" id="{89ADDA8A-6406-CBD2-C0DA-B6DCC5DE77A6}"/>
              </a:ext>
            </a:extLst>
          </p:cNvPr>
          <p:cNvSpPr txBox="1"/>
          <p:nvPr/>
        </p:nvSpPr>
        <p:spPr>
          <a:xfrm>
            <a:off x="3215400" y="1483266"/>
            <a:ext cx="27132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757B89"/>
                </a:solidFill>
                <a:effectLst/>
                <a:uLnTx/>
                <a:uFillTx/>
                <a:latin typeface="Arial" panose="020B0604020202020204" pitchFamily="34" charset="0"/>
                <a:ea typeface="Barlow"/>
                <a:cs typeface="Arial" panose="020B0604020202020204" pitchFamily="34" charset="0"/>
                <a:sym typeface="Barlow"/>
              </a:rPr>
              <a:t>Trigger / Cursor</a:t>
            </a:r>
            <a:endParaRPr kumimoji="0" sz="1600" b="0" i="0" u="none" strike="noStrike" kern="0" cap="none" spc="0" normalizeH="0" baseline="0" noProof="0" dirty="0">
              <a:ln>
                <a:noFill/>
              </a:ln>
              <a:solidFill>
                <a:srgbClr val="757B89"/>
              </a:solidFill>
              <a:effectLst/>
              <a:uLnTx/>
              <a:uFillTx/>
              <a:latin typeface="Arial" panose="020B0604020202020204" pitchFamily="34" charset="0"/>
              <a:ea typeface="Barlow"/>
              <a:cs typeface="Arial" panose="020B0604020202020204" pitchFamily="34" charset="0"/>
              <a:sym typeface="Barlow"/>
            </a:endParaRPr>
          </a:p>
        </p:txBody>
      </p:sp>
      <p:sp>
        <p:nvSpPr>
          <p:cNvPr id="16" name="Google Shape;2267;p38">
            <a:extLst>
              <a:ext uri="{FF2B5EF4-FFF2-40B4-BE49-F238E27FC236}">
                <a16:creationId xmlns:a16="http://schemas.microsoft.com/office/drawing/2014/main" id="{C1DF4245-BF97-D7F0-9F94-70F455320945}"/>
              </a:ext>
            </a:extLst>
          </p:cNvPr>
          <p:cNvSpPr txBox="1"/>
          <p:nvPr/>
        </p:nvSpPr>
        <p:spPr>
          <a:xfrm>
            <a:off x="4342449" y="3894324"/>
            <a:ext cx="2972749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757B89"/>
                </a:solidFill>
                <a:effectLst/>
                <a:uLnTx/>
                <a:uFillTx/>
                <a:latin typeface="Arial" panose="020B0604020202020204" pitchFamily="34" charset="0"/>
                <a:ea typeface="Barlow"/>
                <a:cs typeface="Arial" panose="020B0604020202020204" pitchFamily="34" charset="0"/>
                <a:sym typeface="Barlow"/>
              </a:rPr>
              <a:t>Index – Clustered / Non-clustered</a:t>
            </a:r>
            <a:endParaRPr kumimoji="0" sz="1600" b="0" i="0" u="none" strike="noStrike" kern="0" cap="none" spc="0" normalizeH="0" baseline="0" noProof="0" dirty="0">
              <a:ln>
                <a:noFill/>
              </a:ln>
              <a:solidFill>
                <a:srgbClr val="757B89"/>
              </a:solidFill>
              <a:effectLst/>
              <a:uLnTx/>
              <a:uFillTx/>
              <a:latin typeface="Arial" panose="020B0604020202020204" pitchFamily="34" charset="0"/>
              <a:ea typeface="Barlow"/>
              <a:cs typeface="Arial" panose="020B0604020202020204" pitchFamily="34" charset="0"/>
              <a:sym typeface="Barlow"/>
            </a:endParaRPr>
          </a:p>
        </p:txBody>
      </p:sp>
      <p:cxnSp>
        <p:nvCxnSpPr>
          <p:cNvPr id="17" name="Google Shape;2266;p38">
            <a:extLst>
              <a:ext uri="{FF2B5EF4-FFF2-40B4-BE49-F238E27FC236}">
                <a16:creationId xmlns:a16="http://schemas.microsoft.com/office/drawing/2014/main" id="{066E79C0-69A8-0927-288D-E71F9BBBB82C}"/>
              </a:ext>
            </a:extLst>
          </p:cNvPr>
          <p:cNvCxnSpPr>
            <a:cxnSpLocks/>
          </p:cNvCxnSpPr>
          <p:nvPr/>
        </p:nvCxnSpPr>
        <p:spPr>
          <a:xfrm flipV="1">
            <a:off x="5845568" y="3124969"/>
            <a:ext cx="0" cy="754637"/>
          </a:xfrm>
          <a:prstGeom prst="straightConnector1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8" name="Google Shape;2266;p38">
            <a:extLst>
              <a:ext uri="{FF2B5EF4-FFF2-40B4-BE49-F238E27FC236}">
                <a16:creationId xmlns:a16="http://schemas.microsoft.com/office/drawing/2014/main" id="{1957CA07-8B9B-9A27-F274-ACC0A6A93F5C}"/>
              </a:ext>
            </a:extLst>
          </p:cNvPr>
          <p:cNvCxnSpPr>
            <a:cxnSpLocks/>
          </p:cNvCxnSpPr>
          <p:nvPr/>
        </p:nvCxnSpPr>
        <p:spPr>
          <a:xfrm flipV="1">
            <a:off x="7674368" y="2025894"/>
            <a:ext cx="0" cy="754637"/>
          </a:xfrm>
          <a:prstGeom prst="straightConnector1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9" name="Google Shape;2267;p38">
            <a:extLst>
              <a:ext uri="{FF2B5EF4-FFF2-40B4-BE49-F238E27FC236}">
                <a16:creationId xmlns:a16="http://schemas.microsoft.com/office/drawing/2014/main" id="{CFD3D3C4-E5AB-F5B6-AD4E-8362A58CC2F7}"/>
              </a:ext>
            </a:extLst>
          </p:cNvPr>
          <p:cNvSpPr txBox="1"/>
          <p:nvPr/>
        </p:nvSpPr>
        <p:spPr>
          <a:xfrm>
            <a:off x="6228577" y="1789801"/>
            <a:ext cx="2713200" cy="226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757B89"/>
                </a:solidFill>
                <a:effectLst/>
                <a:uLnTx/>
                <a:uFillTx/>
                <a:latin typeface="Arial" panose="020B0604020202020204" pitchFamily="34" charset="0"/>
                <a:ea typeface="Barlow"/>
                <a:cs typeface="Arial" panose="020B0604020202020204" pitchFamily="34" charset="0"/>
                <a:sym typeface="Barlow"/>
              </a:rPr>
              <a:t>Transaction, Exception Handling</a:t>
            </a:r>
            <a:endParaRPr kumimoji="0" sz="1600" b="0" i="0" u="none" strike="noStrike" kern="0" cap="none" spc="0" normalizeH="0" baseline="0" noProof="0" dirty="0">
              <a:ln>
                <a:noFill/>
              </a:ln>
              <a:solidFill>
                <a:srgbClr val="757B89"/>
              </a:solidFill>
              <a:effectLst/>
              <a:uLnTx/>
              <a:uFillTx/>
              <a:latin typeface="Arial" panose="020B0604020202020204" pitchFamily="34" charset="0"/>
              <a:ea typeface="Barlow"/>
              <a:cs typeface="Arial" panose="020B0604020202020204" pitchFamily="34" charset="0"/>
              <a:sym typeface="Barlow"/>
            </a:endParaRPr>
          </a:p>
        </p:txBody>
      </p:sp>
    </p:spTree>
    <p:extLst>
      <p:ext uri="{BB962C8B-B14F-4D97-AF65-F5344CB8AC3E}">
        <p14:creationId xmlns:p14="http://schemas.microsoft.com/office/powerpoint/2010/main" val="1995829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2264;p38">
            <a:extLst>
              <a:ext uri="{FF2B5EF4-FFF2-40B4-BE49-F238E27FC236}">
                <a16:creationId xmlns:a16="http://schemas.microsoft.com/office/drawing/2014/main" id="{F7859653-640E-5B7F-1D03-A2012FDD7A97}"/>
              </a:ext>
            </a:extLst>
          </p:cNvPr>
          <p:cNvSpPr/>
          <p:nvPr/>
        </p:nvSpPr>
        <p:spPr>
          <a:xfrm>
            <a:off x="6524505" y="2755950"/>
            <a:ext cx="1671037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rlow"/>
                <a:ea typeface="Barlow"/>
                <a:cs typeface="Barlow"/>
                <a:sym typeface="Barlow"/>
              </a:rPr>
              <a:t>STEP 5</a:t>
            </a:r>
            <a:endParaRPr kumimoji="0" sz="1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7" name="Google Shape;2264;p38">
            <a:extLst>
              <a:ext uri="{FF2B5EF4-FFF2-40B4-BE49-F238E27FC236}">
                <a16:creationId xmlns:a16="http://schemas.microsoft.com/office/drawing/2014/main" id="{3465A03F-C7C3-E5A3-8AE8-9E25BFDE334F}"/>
              </a:ext>
            </a:extLst>
          </p:cNvPr>
          <p:cNvSpPr/>
          <p:nvPr/>
        </p:nvSpPr>
        <p:spPr>
          <a:xfrm>
            <a:off x="5010050" y="2755950"/>
            <a:ext cx="1671037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rlow"/>
                <a:ea typeface="Barlow"/>
                <a:cs typeface="Barlow"/>
                <a:sym typeface="Barlow"/>
              </a:rPr>
              <a:t>STEP 4</a:t>
            </a:r>
            <a:endParaRPr kumimoji="0" sz="1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8" name="Google Shape;2264;p38">
            <a:extLst>
              <a:ext uri="{FF2B5EF4-FFF2-40B4-BE49-F238E27FC236}">
                <a16:creationId xmlns:a16="http://schemas.microsoft.com/office/drawing/2014/main" id="{8C46A325-20CA-2169-FA5C-C1A549F2C8B3}"/>
              </a:ext>
            </a:extLst>
          </p:cNvPr>
          <p:cNvSpPr/>
          <p:nvPr/>
        </p:nvSpPr>
        <p:spPr>
          <a:xfrm>
            <a:off x="3506932" y="2755950"/>
            <a:ext cx="1671037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rlow"/>
                <a:ea typeface="Barlow"/>
                <a:cs typeface="Barlow"/>
                <a:sym typeface="Barlow"/>
              </a:rPr>
              <a:t>STEP 3</a:t>
            </a:r>
            <a:endParaRPr kumimoji="0" sz="1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6" name="Google Shape;2264;p38">
            <a:extLst>
              <a:ext uri="{FF2B5EF4-FFF2-40B4-BE49-F238E27FC236}">
                <a16:creationId xmlns:a16="http://schemas.microsoft.com/office/drawing/2014/main" id="{48938E11-5E9D-147B-A1D7-E75E9FCB940E}"/>
              </a:ext>
            </a:extLst>
          </p:cNvPr>
          <p:cNvSpPr/>
          <p:nvPr/>
        </p:nvSpPr>
        <p:spPr>
          <a:xfrm>
            <a:off x="1977400" y="2755950"/>
            <a:ext cx="1671037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rlow"/>
                <a:ea typeface="Barlow"/>
                <a:cs typeface="Barlow"/>
                <a:sym typeface="Barlow"/>
              </a:rPr>
              <a:t>STEP 2</a:t>
            </a:r>
            <a:endParaRPr kumimoji="0" sz="1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252" name="Google Shape;2252;p38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rlow Light"/>
                <a:sym typeface="Barlow Light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3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arlow Light"/>
              <a:sym typeface="Barlow Light"/>
            </a:endParaRPr>
          </a:p>
        </p:txBody>
      </p:sp>
      <p:sp>
        <p:nvSpPr>
          <p:cNvPr id="2264" name="Google Shape;2264;p38"/>
          <p:cNvSpPr/>
          <p:nvPr/>
        </p:nvSpPr>
        <p:spPr>
          <a:xfrm>
            <a:off x="474282" y="2755950"/>
            <a:ext cx="1671037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rlow"/>
                <a:ea typeface="Barlow"/>
                <a:cs typeface="Barlow"/>
                <a:sym typeface="Barlow"/>
              </a:rPr>
              <a:t>STEP 1</a:t>
            </a:r>
            <a:endParaRPr kumimoji="0" sz="1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265" name="Google Shape;2265;p38"/>
          <p:cNvSpPr/>
          <p:nvPr/>
        </p:nvSpPr>
        <p:spPr>
          <a:xfrm>
            <a:off x="0" y="2755950"/>
            <a:ext cx="637200" cy="393600"/>
          </a:xfrm>
          <a:prstGeom prst="homePlate">
            <a:avLst>
              <a:gd name="adj" fmla="val 32030"/>
            </a:avLst>
          </a:prstGeom>
          <a:solidFill>
            <a:schemeClr val="l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3A3F5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cxnSp>
        <p:nvCxnSpPr>
          <p:cNvPr id="2266" name="Google Shape;2266;p38"/>
          <p:cNvCxnSpPr>
            <a:cxnSpLocks/>
          </p:cNvCxnSpPr>
          <p:nvPr/>
        </p:nvCxnSpPr>
        <p:spPr>
          <a:xfrm flipV="1">
            <a:off x="768923" y="2025894"/>
            <a:ext cx="0" cy="754637"/>
          </a:xfrm>
          <a:prstGeom prst="straightConnector1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267" name="Google Shape;2267;p38"/>
          <p:cNvSpPr txBox="1"/>
          <p:nvPr/>
        </p:nvSpPr>
        <p:spPr>
          <a:xfrm>
            <a:off x="381692" y="1492494"/>
            <a:ext cx="27132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757B89"/>
                </a:solidFill>
                <a:effectLst/>
                <a:uLnTx/>
                <a:uFillTx/>
                <a:latin typeface="Arial" panose="020B0604020202020204" pitchFamily="34" charset="0"/>
                <a:ea typeface="Barlow"/>
                <a:cs typeface="Arial" panose="020B0604020202020204" pitchFamily="34" charset="0"/>
                <a:sym typeface="Barlow"/>
              </a:rPr>
              <a:t>Bulk Copy</a:t>
            </a:r>
            <a:endParaRPr kumimoji="0" sz="1600" b="0" i="0" u="none" strike="noStrike" kern="0" cap="none" spc="0" normalizeH="0" baseline="0" noProof="0" dirty="0">
              <a:ln>
                <a:noFill/>
              </a:ln>
              <a:solidFill>
                <a:srgbClr val="757B89"/>
              </a:solidFill>
              <a:effectLst/>
              <a:uLnTx/>
              <a:uFillTx/>
              <a:latin typeface="Arial" panose="020B0604020202020204" pitchFamily="34" charset="0"/>
              <a:ea typeface="Barlow"/>
              <a:cs typeface="Arial" panose="020B0604020202020204" pitchFamily="34" charset="0"/>
              <a:sym typeface="Barlow"/>
            </a:endParaRPr>
          </a:p>
        </p:txBody>
      </p:sp>
      <p:sp>
        <p:nvSpPr>
          <p:cNvPr id="4" name="Google Shape;594;p17">
            <a:extLst>
              <a:ext uri="{FF2B5EF4-FFF2-40B4-BE49-F238E27FC236}">
                <a16:creationId xmlns:a16="http://schemas.microsoft.com/office/drawing/2014/main" id="{79954209-C256-762F-7ABF-B4FA1B2E642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9747" y="73662"/>
            <a:ext cx="8812030" cy="16373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SQL</a:t>
            </a:r>
            <a:r>
              <a:rPr lang="ko-KR" altLang="en-US" sz="1000" dirty="0"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 개발 </a:t>
            </a:r>
            <a:r>
              <a:rPr lang="en-US" altLang="ko-KR" sz="1000" dirty="0"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- </a:t>
            </a:r>
            <a:r>
              <a:rPr lang="ko-KR" altLang="en-US" sz="1000" dirty="0"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개발 과정 </a:t>
            </a:r>
            <a:r>
              <a:rPr lang="en-US" altLang="ko-KR" sz="1000" dirty="0"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2</a:t>
            </a:r>
            <a:endParaRPr sz="1000" dirty="0">
              <a:latin typeface="Arial" panose="020B0604020202020204" pitchFamily="34" charset="0"/>
              <a:ea typeface="Roboto Medium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5" name="Google Shape;594;p17">
            <a:extLst>
              <a:ext uri="{FF2B5EF4-FFF2-40B4-BE49-F238E27FC236}">
                <a16:creationId xmlns:a16="http://schemas.microsoft.com/office/drawing/2014/main" id="{CB64B829-B1ED-BF49-5038-A03487AA806E}"/>
              </a:ext>
            </a:extLst>
          </p:cNvPr>
          <p:cNvSpPr txBox="1">
            <a:spLocks/>
          </p:cNvSpPr>
          <p:nvPr/>
        </p:nvSpPr>
        <p:spPr>
          <a:xfrm>
            <a:off x="381692" y="715776"/>
            <a:ext cx="8431823" cy="343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7BB9"/>
              </a:buClr>
              <a:buSzPts val="4800"/>
              <a:buFont typeface="Raleway Thin"/>
              <a:buNone/>
              <a:tabLst/>
              <a:defRPr/>
            </a:pPr>
            <a:r>
              <a:rPr kumimoji="0" lang="ko-KR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7BB9"/>
                </a:solidFill>
                <a:effectLst/>
                <a:uLnTx/>
                <a:uFillTx/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  <a:sym typeface="Raleway Thin"/>
              </a:rPr>
              <a:t>개발 과정 </a:t>
            </a:r>
            <a:r>
              <a:rPr kumimoji="0" lang="en-US" altLang="ko-KR" sz="2400" b="0" i="0" u="none" strike="noStrike" kern="0" cap="none" spc="0" normalizeH="0" baseline="0" noProof="0" dirty="0">
                <a:ln>
                  <a:noFill/>
                </a:ln>
                <a:solidFill>
                  <a:srgbClr val="007BB9"/>
                </a:solidFill>
                <a:effectLst/>
                <a:uLnTx/>
                <a:uFillTx/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  <a:sym typeface="Raleway Thin"/>
              </a:rPr>
              <a:t>2 </a:t>
            </a:r>
            <a:r>
              <a:rPr kumimoji="0" lang="ko-KR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7BB9"/>
                </a:solidFill>
                <a:effectLst/>
                <a:uLnTx/>
                <a:uFillTx/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  <a:sym typeface="Raleway Thin"/>
              </a:rPr>
              <a:t>목차</a:t>
            </a:r>
          </a:p>
        </p:txBody>
      </p:sp>
      <p:sp>
        <p:nvSpPr>
          <p:cNvPr id="12" name="Google Shape;2267;p38">
            <a:extLst>
              <a:ext uri="{FF2B5EF4-FFF2-40B4-BE49-F238E27FC236}">
                <a16:creationId xmlns:a16="http://schemas.microsoft.com/office/drawing/2014/main" id="{3FBC2845-5544-6208-06FB-D891201362C8}"/>
              </a:ext>
            </a:extLst>
          </p:cNvPr>
          <p:cNvSpPr txBox="1"/>
          <p:nvPr/>
        </p:nvSpPr>
        <p:spPr>
          <a:xfrm>
            <a:off x="637200" y="3879606"/>
            <a:ext cx="2739046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757B89"/>
                </a:solidFill>
                <a:effectLst/>
                <a:uLnTx/>
                <a:uFillTx/>
                <a:latin typeface="Arial" panose="020B0604020202020204" pitchFamily="34" charset="0"/>
                <a:ea typeface="Barlow"/>
                <a:cs typeface="Arial" panose="020B0604020202020204" pitchFamily="34" charset="0"/>
                <a:sym typeface="Barlow"/>
              </a:rPr>
              <a:t>XML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757B89"/>
                </a:solidFill>
                <a:effectLst/>
                <a:uLnTx/>
                <a:uFillTx/>
                <a:latin typeface="Arial" panose="020B0604020202020204" pitchFamily="34" charset="0"/>
                <a:ea typeface="Barlow"/>
                <a:cs typeface="Arial" panose="020B0604020202020204" pitchFamily="34" charset="0"/>
                <a:sym typeface="Barlow"/>
              </a:rPr>
              <a:t>과 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757B89"/>
                </a:solidFill>
                <a:effectLst/>
                <a:uLnTx/>
                <a:uFillTx/>
                <a:latin typeface="Arial" panose="020B0604020202020204" pitchFamily="34" charset="0"/>
                <a:ea typeface="Barlow"/>
                <a:cs typeface="Arial" panose="020B0604020202020204" pitchFamily="34" charset="0"/>
                <a:sym typeface="Barlow"/>
              </a:rPr>
              <a:t>SQL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757B89"/>
                </a:solidFill>
                <a:effectLst/>
                <a:uLnTx/>
                <a:uFillTx/>
                <a:latin typeface="Arial" panose="020B0604020202020204" pitchFamily="34" charset="0"/>
                <a:ea typeface="Barlow"/>
                <a:cs typeface="Arial" panose="020B0604020202020204" pitchFamily="34" charset="0"/>
                <a:sym typeface="Barlow"/>
              </a:rPr>
              <a:t>연동</a:t>
            </a:r>
            <a:endParaRPr kumimoji="0" sz="1600" b="0" i="0" u="none" strike="noStrike" kern="0" cap="none" spc="0" normalizeH="0" baseline="0" noProof="0" dirty="0">
              <a:ln>
                <a:noFill/>
              </a:ln>
              <a:solidFill>
                <a:srgbClr val="757B89"/>
              </a:solidFill>
              <a:effectLst/>
              <a:uLnTx/>
              <a:uFillTx/>
              <a:latin typeface="Arial" panose="020B0604020202020204" pitchFamily="34" charset="0"/>
              <a:ea typeface="Barlow"/>
              <a:cs typeface="Arial" panose="020B0604020202020204" pitchFamily="34" charset="0"/>
              <a:sym typeface="Barlow"/>
            </a:endParaRPr>
          </a:p>
        </p:txBody>
      </p:sp>
      <p:cxnSp>
        <p:nvCxnSpPr>
          <p:cNvPr id="13" name="Google Shape;2266;p38">
            <a:extLst>
              <a:ext uri="{FF2B5EF4-FFF2-40B4-BE49-F238E27FC236}">
                <a16:creationId xmlns:a16="http://schemas.microsoft.com/office/drawing/2014/main" id="{993AF4E1-7835-F540-613B-2A22E4DA239B}"/>
              </a:ext>
            </a:extLst>
          </p:cNvPr>
          <p:cNvCxnSpPr>
            <a:cxnSpLocks/>
          </p:cNvCxnSpPr>
          <p:nvPr/>
        </p:nvCxnSpPr>
        <p:spPr>
          <a:xfrm flipV="1">
            <a:off x="2580139" y="3149550"/>
            <a:ext cx="0" cy="754637"/>
          </a:xfrm>
          <a:prstGeom prst="straightConnector1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" name="Google Shape;2266;p38">
            <a:extLst>
              <a:ext uri="{FF2B5EF4-FFF2-40B4-BE49-F238E27FC236}">
                <a16:creationId xmlns:a16="http://schemas.microsoft.com/office/drawing/2014/main" id="{B4D554BD-BBA9-E05F-DA81-B3F53C7987D9}"/>
              </a:ext>
            </a:extLst>
          </p:cNvPr>
          <p:cNvCxnSpPr>
            <a:cxnSpLocks/>
          </p:cNvCxnSpPr>
          <p:nvPr/>
        </p:nvCxnSpPr>
        <p:spPr>
          <a:xfrm flipV="1">
            <a:off x="4452901" y="2025894"/>
            <a:ext cx="0" cy="754637"/>
          </a:xfrm>
          <a:prstGeom prst="straightConnector1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" name="Google Shape;2267;p38">
            <a:extLst>
              <a:ext uri="{FF2B5EF4-FFF2-40B4-BE49-F238E27FC236}">
                <a16:creationId xmlns:a16="http://schemas.microsoft.com/office/drawing/2014/main" id="{89ADDA8A-6406-CBD2-C0DA-B6DCC5DE77A6}"/>
              </a:ext>
            </a:extLst>
          </p:cNvPr>
          <p:cNvSpPr txBox="1"/>
          <p:nvPr/>
        </p:nvSpPr>
        <p:spPr>
          <a:xfrm>
            <a:off x="3215400" y="1483266"/>
            <a:ext cx="27132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1600" dirty="0">
                <a:solidFill>
                  <a:srgbClr val="757B89"/>
                </a:solidFill>
                <a:latin typeface="Arial" panose="020B0604020202020204" pitchFamily="34" charset="0"/>
                <a:ea typeface="Barlow"/>
                <a:cs typeface="Arial" panose="020B0604020202020204" pitchFamily="34" charset="0"/>
                <a:sym typeface="Barlow"/>
              </a:rPr>
              <a:t>JSON</a:t>
            </a:r>
            <a:r>
              <a:rPr lang="ko-KR" altLang="en-US" sz="1600" dirty="0">
                <a:solidFill>
                  <a:srgbClr val="757B89"/>
                </a:solidFill>
                <a:latin typeface="Arial" panose="020B0604020202020204" pitchFamily="34" charset="0"/>
                <a:ea typeface="Barlow"/>
                <a:cs typeface="Arial" panose="020B0604020202020204" pitchFamily="34" charset="0"/>
                <a:sym typeface="Barlow"/>
              </a:rPr>
              <a:t> 과 </a:t>
            </a:r>
            <a:r>
              <a:rPr lang="en-US" altLang="ko-KR" sz="1600" dirty="0">
                <a:solidFill>
                  <a:srgbClr val="757B89"/>
                </a:solidFill>
                <a:latin typeface="Arial" panose="020B0604020202020204" pitchFamily="34" charset="0"/>
                <a:ea typeface="Barlow"/>
                <a:cs typeface="Arial" panose="020B0604020202020204" pitchFamily="34" charset="0"/>
                <a:sym typeface="Barlow"/>
              </a:rPr>
              <a:t>SQL </a:t>
            </a:r>
            <a:r>
              <a:rPr lang="ko-KR" altLang="en-US" sz="1600" dirty="0">
                <a:solidFill>
                  <a:srgbClr val="757B89"/>
                </a:solidFill>
                <a:latin typeface="Arial" panose="020B0604020202020204" pitchFamily="34" charset="0"/>
                <a:ea typeface="Barlow"/>
                <a:cs typeface="Arial" panose="020B0604020202020204" pitchFamily="34" charset="0"/>
                <a:sym typeface="Barlow"/>
              </a:rPr>
              <a:t>연동</a:t>
            </a:r>
            <a:endParaRPr kumimoji="0" sz="1600" b="0" i="0" u="none" strike="noStrike" kern="0" cap="none" spc="0" normalizeH="0" baseline="0" noProof="0" dirty="0">
              <a:ln>
                <a:noFill/>
              </a:ln>
              <a:solidFill>
                <a:srgbClr val="757B89"/>
              </a:solidFill>
              <a:effectLst/>
              <a:uLnTx/>
              <a:uFillTx/>
              <a:latin typeface="Arial" panose="020B0604020202020204" pitchFamily="34" charset="0"/>
              <a:ea typeface="Barlow"/>
              <a:cs typeface="Arial" panose="020B0604020202020204" pitchFamily="34" charset="0"/>
              <a:sym typeface="Barlow"/>
            </a:endParaRPr>
          </a:p>
        </p:txBody>
      </p:sp>
      <p:sp>
        <p:nvSpPr>
          <p:cNvPr id="16" name="Google Shape;2267;p38">
            <a:extLst>
              <a:ext uri="{FF2B5EF4-FFF2-40B4-BE49-F238E27FC236}">
                <a16:creationId xmlns:a16="http://schemas.microsoft.com/office/drawing/2014/main" id="{C1DF4245-BF97-D7F0-9F94-70F455320945}"/>
              </a:ext>
            </a:extLst>
          </p:cNvPr>
          <p:cNvSpPr txBox="1"/>
          <p:nvPr/>
        </p:nvSpPr>
        <p:spPr>
          <a:xfrm>
            <a:off x="2948207" y="3879606"/>
            <a:ext cx="2743428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1600" dirty="0">
                <a:solidFill>
                  <a:srgbClr val="757B89"/>
                </a:solidFill>
                <a:latin typeface="Arial" panose="020B0604020202020204" pitchFamily="34" charset="0"/>
                <a:ea typeface="Barlow"/>
                <a:cs typeface="Arial" panose="020B0604020202020204" pitchFamily="34" charset="0"/>
                <a:sym typeface="Barlow"/>
              </a:rPr>
              <a:t>Concurrency </a:t>
            </a:r>
            <a:r>
              <a:rPr lang="ko-KR" altLang="en-US" sz="1600" dirty="0">
                <a:solidFill>
                  <a:srgbClr val="757B89"/>
                </a:solidFill>
                <a:latin typeface="Arial" panose="020B0604020202020204" pitchFamily="34" charset="0"/>
                <a:ea typeface="Barlow"/>
                <a:cs typeface="Arial" panose="020B0604020202020204" pitchFamily="34" charset="0"/>
                <a:sym typeface="Barlow"/>
              </a:rPr>
              <a:t>와 </a:t>
            </a:r>
            <a:r>
              <a:rPr lang="en-US" sz="1600" dirty="0">
                <a:solidFill>
                  <a:srgbClr val="757B89"/>
                </a:solidFill>
                <a:latin typeface="Arial" panose="020B0604020202020204" pitchFamily="34" charset="0"/>
                <a:ea typeface="Barlow"/>
                <a:cs typeface="Arial" panose="020B0604020202020204" pitchFamily="34" charset="0"/>
                <a:sym typeface="Barlow"/>
              </a:rPr>
              <a:t>Deadlock</a:t>
            </a:r>
            <a:endParaRPr kumimoji="0" sz="1600" b="0" i="0" u="none" strike="noStrike" kern="0" cap="none" spc="0" normalizeH="0" baseline="0" noProof="0" dirty="0">
              <a:ln>
                <a:noFill/>
              </a:ln>
              <a:solidFill>
                <a:srgbClr val="757B89"/>
              </a:solidFill>
              <a:effectLst/>
              <a:uLnTx/>
              <a:uFillTx/>
              <a:latin typeface="Arial" panose="020B0604020202020204" pitchFamily="34" charset="0"/>
              <a:ea typeface="Barlow"/>
              <a:cs typeface="Arial" panose="020B0604020202020204" pitchFamily="34" charset="0"/>
              <a:sym typeface="Barlow"/>
            </a:endParaRPr>
          </a:p>
        </p:txBody>
      </p:sp>
      <p:cxnSp>
        <p:nvCxnSpPr>
          <p:cNvPr id="17" name="Google Shape;2266;p38">
            <a:extLst>
              <a:ext uri="{FF2B5EF4-FFF2-40B4-BE49-F238E27FC236}">
                <a16:creationId xmlns:a16="http://schemas.microsoft.com/office/drawing/2014/main" id="{066E79C0-69A8-0927-288D-E71F9BBBB82C}"/>
              </a:ext>
            </a:extLst>
          </p:cNvPr>
          <p:cNvCxnSpPr>
            <a:cxnSpLocks/>
          </p:cNvCxnSpPr>
          <p:nvPr/>
        </p:nvCxnSpPr>
        <p:spPr>
          <a:xfrm flipV="1">
            <a:off x="5305240" y="3149550"/>
            <a:ext cx="0" cy="754637"/>
          </a:xfrm>
          <a:prstGeom prst="straightConnector1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8" name="Google Shape;2266;p38">
            <a:extLst>
              <a:ext uri="{FF2B5EF4-FFF2-40B4-BE49-F238E27FC236}">
                <a16:creationId xmlns:a16="http://schemas.microsoft.com/office/drawing/2014/main" id="{1957CA07-8B9B-9A27-F274-ACC0A6A93F5C}"/>
              </a:ext>
            </a:extLst>
          </p:cNvPr>
          <p:cNvCxnSpPr>
            <a:cxnSpLocks/>
          </p:cNvCxnSpPr>
          <p:nvPr/>
        </p:nvCxnSpPr>
        <p:spPr>
          <a:xfrm flipV="1">
            <a:off x="7674368" y="2025894"/>
            <a:ext cx="0" cy="754637"/>
          </a:xfrm>
          <a:prstGeom prst="straightConnector1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9" name="Google Shape;2267;p38">
            <a:extLst>
              <a:ext uri="{FF2B5EF4-FFF2-40B4-BE49-F238E27FC236}">
                <a16:creationId xmlns:a16="http://schemas.microsoft.com/office/drawing/2014/main" id="{CFD3D3C4-E5AB-F5B6-AD4E-8362A58CC2F7}"/>
              </a:ext>
            </a:extLst>
          </p:cNvPr>
          <p:cNvSpPr txBox="1"/>
          <p:nvPr/>
        </p:nvSpPr>
        <p:spPr>
          <a:xfrm>
            <a:off x="6228577" y="1789801"/>
            <a:ext cx="2713200" cy="226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757B89"/>
                </a:solidFill>
                <a:effectLst/>
                <a:uLnTx/>
                <a:uFillTx/>
                <a:latin typeface="Arial" panose="020B0604020202020204" pitchFamily="34" charset="0"/>
                <a:ea typeface="Barlow"/>
                <a:cs typeface="Arial" panose="020B0604020202020204" pitchFamily="34" charset="0"/>
                <a:sym typeface="Barlow"/>
              </a:rPr>
              <a:t>Normalization (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757B89"/>
                </a:solidFill>
                <a:effectLst/>
                <a:uLnTx/>
                <a:uFillTx/>
                <a:latin typeface="Arial" panose="020B0604020202020204" pitchFamily="34" charset="0"/>
                <a:ea typeface="Barlow"/>
                <a:cs typeface="Arial" panose="020B0604020202020204" pitchFamily="34" charset="0"/>
                <a:sym typeface="Barlow"/>
              </a:rPr>
              <a:t>정규화</a:t>
            </a:r>
            <a:r>
              <a:rPr lang="en-US" altLang="ko-KR" sz="1600" dirty="0">
                <a:solidFill>
                  <a:srgbClr val="757B89"/>
                </a:solidFill>
                <a:latin typeface="Arial" panose="020B0604020202020204" pitchFamily="34" charset="0"/>
                <a:ea typeface="Barlow"/>
                <a:cs typeface="Arial" panose="020B0604020202020204" pitchFamily="34" charset="0"/>
                <a:sym typeface="Barlow"/>
              </a:rPr>
              <a:t>)</a:t>
            </a:r>
            <a:endParaRPr kumimoji="0" sz="1600" b="0" i="0" u="none" strike="noStrike" kern="0" cap="none" spc="0" normalizeH="0" baseline="0" noProof="0" dirty="0">
              <a:ln>
                <a:noFill/>
              </a:ln>
              <a:solidFill>
                <a:srgbClr val="757B89"/>
              </a:solidFill>
              <a:effectLst/>
              <a:uLnTx/>
              <a:uFillTx/>
              <a:latin typeface="Arial" panose="020B0604020202020204" pitchFamily="34" charset="0"/>
              <a:ea typeface="Barlow"/>
              <a:cs typeface="Arial" panose="020B0604020202020204" pitchFamily="34" charset="0"/>
              <a:sym typeface="Barlow"/>
            </a:endParaRPr>
          </a:p>
        </p:txBody>
      </p:sp>
      <p:cxnSp>
        <p:nvCxnSpPr>
          <p:cNvPr id="2" name="Google Shape;2266;p38">
            <a:extLst>
              <a:ext uri="{FF2B5EF4-FFF2-40B4-BE49-F238E27FC236}">
                <a16:creationId xmlns:a16="http://schemas.microsoft.com/office/drawing/2014/main" id="{8F335F17-4A42-3FED-B698-2EBC874773BC}"/>
              </a:ext>
            </a:extLst>
          </p:cNvPr>
          <p:cNvCxnSpPr>
            <a:cxnSpLocks/>
          </p:cNvCxnSpPr>
          <p:nvPr/>
        </p:nvCxnSpPr>
        <p:spPr>
          <a:xfrm flipV="1">
            <a:off x="6419146" y="3124969"/>
            <a:ext cx="0" cy="754637"/>
          </a:xfrm>
          <a:prstGeom prst="straightConnector1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Google Shape;2267;p38">
            <a:extLst>
              <a:ext uri="{FF2B5EF4-FFF2-40B4-BE49-F238E27FC236}">
                <a16:creationId xmlns:a16="http://schemas.microsoft.com/office/drawing/2014/main" id="{30C2FBD5-65B7-8E02-3E27-E31EBEB34D27}"/>
              </a:ext>
            </a:extLst>
          </p:cNvPr>
          <p:cNvSpPr txBox="1"/>
          <p:nvPr/>
        </p:nvSpPr>
        <p:spPr>
          <a:xfrm>
            <a:off x="5612603" y="3879606"/>
            <a:ext cx="2743428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1600" dirty="0">
                <a:solidFill>
                  <a:srgbClr val="757B89"/>
                </a:solidFill>
                <a:latin typeface="Arial" panose="020B0604020202020204" pitchFamily="34" charset="0"/>
                <a:ea typeface="Barlow"/>
                <a:cs typeface="Arial" panose="020B0604020202020204" pitchFamily="34" charset="0"/>
                <a:sym typeface="Barlow"/>
              </a:rPr>
              <a:t>Login / User / Role</a:t>
            </a:r>
            <a:endParaRPr kumimoji="0" sz="1600" b="0" i="0" u="none" strike="noStrike" kern="0" cap="none" spc="0" normalizeH="0" baseline="0" noProof="0" dirty="0">
              <a:ln>
                <a:noFill/>
              </a:ln>
              <a:solidFill>
                <a:srgbClr val="757B89"/>
              </a:solidFill>
              <a:effectLst/>
              <a:uLnTx/>
              <a:uFillTx/>
              <a:latin typeface="Arial" panose="020B0604020202020204" pitchFamily="34" charset="0"/>
              <a:ea typeface="Barlow"/>
              <a:cs typeface="Arial" panose="020B0604020202020204" pitchFamily="34" charset="0"/>
              <a:sym typeface="Barlow"/>
            </a:endParaRPr>
          </a:p>
        </p:txBody>
      </p:sp>
    </p:spTree>
    <p:extLst>
      <p:ext uri="{BB962C8B-B14F-4D97-AF65-F5344CB8AC3E}">
        <p14:creationId xmlns:p14="http://schemas.microsoft.com/office/powerpoint/2010/main" val="4190017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6" name="Google Shape;2076;p34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2077" name="Google Shape;2077;p34"/>
          <p:cNvGrpSpPr/>
          <p:nvPr/>
        </p:nvGrpSpPr>
        <p:grpSpPr>
          <a:xfrm>
            <a:off x="5410301" y="719490"/>
            <a:ext cx="3356124" cy="3829046"/>
            <a:chOff x="2602525" y="317054"/>
            <a:chExt cx="4174283" cy="4762495"/>
          </a:xfrm>
        </p:grpSpPr>
        <p:sp>
          <p:nvSpPr>
            <p:cNvPr id="2078" name="Google Shape;2078;p34"/>
            <p:cNvSpPr/>
            <p:nvPr/>
          </p:nvSpPr>
          <p:spPr>
            <a:xfrm>
              <a:off x="3677747" y="776267"/>
              <a:ext cx="2670951" cy="3350306"/>
            </a:xfrm>
            <a:custGeom>
              <a:avLst/>
              <a:gdLst/>
              <a:ahLst/>
              <a:cxnLst/>
              <a:rect l="l" t="t" r="r" b="b"/>
              <a:pathLst>
                <a:path w="2670951" h="3350306" extrusionOk="0">
                  <a:moveTo>
                    <a:pt x="2625857" y="1488073"/>
                  </a:moveTo>
                  <a:lnTo>
                    <a:pt x="60628" y="5983"/>
                  </a:lnTo>
                  <a:cubicBezTo>
                    <a:pt x="51862" y="-199"/>
                    <a:pt x="40631" y="-1694"/>
                    <a:pt x="30552" y="1983"/>
                  </a:cubicBezTo>
                  <a:lnTo>
                    <a:pt x="30552" y="1983"/>
                  </a:lnTo>
                  <a:lnTo>
                    <a:pt x="30552" y="1983"/>
                  </a:lnTo>
                  <a:lnTo>
                    <a:pt x="27982" y="3507"/>
                  </a:lnTo>
                  <a:lnTo>
                    <a:pt x="0" y="19699"/>
                  </a:lnTo>
                  <a:lnTo>
                    <a:pt x="16085" y="42464"/>
                  </a:lnTo>
                  <a:lnTo>
                    <a:pt x="16085" y="1769061"/>
                  </a:lnTo>
                  <a:cubicBezTo>
                    <a:pt x="17798" y="1800712"/>
                    <a:pt x="34483" y="1829649"/>
                    <a:pt x="61009" y="1846975"/>
                  </a:cubicBezTo>
                  <a:lnTo>
                    <a:pt x="2622716" y="3327351"/>
                  </a:lnTo>
                  <a:lnTo>
                    <a:pt x="2626333" y="3350306"/>
                  </a:lnTo>
                  <a:lnTo>
                    <a:pt x="2657456" y="3332304"/>
                  </a:lnTo>
                  <a:lnTo>
                    <a:pt x="2657456" y="3332304"/>
                  </a:lnTo>
                  <a:cubicBezTo>
                    <a:pt x="2666869" y="3325741"/>
                    <a:pt x="2671970" y="3314578"/>
                    <a:pt x="2670781" y="3303157"/>
                  </a:cubicBezTo>
                  <a:lnTo>
                    <a:pt x="2670781" y="1565988"/>
                  </a:lnTo>
                  <a:cubicBezTo>
                    <a:pt x="2669068" y="1534336"/>
                    <a:pt x="2652383" y="1505399"/>
                    <a:pt x="2625857" y="1488073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9" name="Google Shape;2079;p34"/>
            <p:cNvSpPr/>
            <p:nvPr/>
          </p:nvSpPr>
          <p:spPr>
            <a:xfrm>
              <a:off x="3662233" y="794118"/>
              <a:ext cx="2655076" cy="3335369"/>
            </a:xfrm>
            <a:custGeom>
              <a:avLst/>
              <a:gdLst/>
              <a:ahLst/>
              <a:cxnLst/>
              <a:rect l="l" t="t" r="r" b="b"/>
              <a:pathLst>
                <a:path w="2655076" h="3335369" extrusionOk="0">
                  <a:moveTo>
                    <a:pt x="2655077" y="1566234"/>
                  </a:moveTo>
                  <a:lnTo>
                    <a:pt x="2655077" y="3303309"/>
                  </a:lnTo>
                  <a:cubicBezTo>
                    <a:pt x="2655077" y="3331884"/>
                    <a:pt x="2635089" y="3343599"/>
                    <a:pt x="2610153" y="3329216"/>
                  </a:cubicBezTo>
                  <a:lnTo>
                    <a:pt x="44924" y="1847031"/>
                  </a:lnTo>
                  <a:cubicBezTo>
                    <a:pt x="18398" y="1829705"/>
                    <a:pt x="1713" y="1800768"/>
                    <a:pt x="0" y="1769117"/>
                  </a:cubicBezTo>
                  <a:lnTo>
                    <a:pt x="0" y="32138"/>
                  </a:lnTo>
                  <a:cubicBezTo>
                    <a:pt x="0" y="3563"/>
                    <a:pt x="20082" y="-8248"/>
                    <a:pt x="44924" y="6134"/>
                  </a:cubicBezTo>
                  <a:lnTo>
                    <a:pt x="2610153" y="1488320"/>
                  </a:lnTo>
                  <a:cubicBezTo>
                    <a:pt x="2636717" y="1505607"/>
                    <a:pt x="2653411" y="1534564"/>
                    <a:pt x="2655077" y="1566234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0" name="Google Shape;2080;p34"/>
            <p:cNvSpPr/>
            <p:nvPr/>
          </p:nvSpPr>
          <p:spPr>
            <a:xfrm>
              <a:off x="3763407" y="1012375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1" name="Google Shape;2081;p34"/>
            <p:cNvSpPr/>
            <p:nvPr/>
          </p:nvSpPr>
          <p:spPr>
            <a:xfrm>
              <a:off x="3763407" y="1170775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2" name="Google Shape;2082;p34"/>
            <p:cNvSpPr/>
            <p:nvPr/>
          </p:nvSpPr>
          <p:spPr>
            <a:xfrm>
              <a:off x="3763407" y="1252119"/>
              <a:ext cx="1319638" cy="808005"/>
            </a:xfrm>
            <a:custGeom>
              <a:avLst/>
              <a:gdLst/>
              <a:ahLst/>
              <a:cxnLst/>
              <a:rect l="l" t="t" r="r" b="b"/>
              <a:pathLst>
                <a:path w="1319638" h="808005" extrusionOk="0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572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3" name="Google Shape;2083;p34"/>
            <p:cNvSpPr/>
            <p:nvPr/>
          </p:nvSpPr>
          <p:spPr>
            <a:xfrm>
              <a:off x="3763407" y="1333558"/>
              <a:ext cx="1235786" cy="759428"/>
            </a:xfrm>
            <a:custGeom>
              <a:avLst/>
              <a:gdLst/>
              <a:ahLst/>
              <a:cxnLst/>
              <a:rect l="l" t="t" r="r" b="b"/>
              <a:pathLst>
                <a:path w="1235786" h="759428" extrusionOk="0">
                  <a:moveTo>
                    <a:pt x="1235787" y="759428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42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4" name="Google Shape;2084;p34"/>
            <p:cNvSpPr/>
            <p:nvPr/>
          </p:nvSpPr>
          <p:spPr>
            <a:xfrm>
              <a:off x="5632982" y="2768594"/>
              <a:ext cx="578775" cy="425291"/>
            </a:xfrm>
            <a:custGeom>
              <a:avLst/>
              <a:gdLst/>
              <a:ahLst/>
              <a:cxnLst/>
              <a:rect l="l" t="t" r="r" b="b"/>
              <a:pathLst>
                <a:path w="578775" h="425291" extrusionOk="0">
                  <a:moveTo>
                    <a:pt x="578775" y="425291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578775" y="334328"/>
                  </a:lnTo>
                  <a:lnTo>
                    <a:pt x="578775" y="42529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5" name="Google Shape;2085;p34"/>
            <p:cNvSpPr/>
            <p:nvPr/>
          </p:nvSpPr>
          <p:spPr>
            <a:xfrm>
              <a:off x="5632982" y="2926995"/>
              <a:ext cx="548794" cy="362521"/>
            </a:xfrm>
            <a:custGeom>
              <a:avLst/>
              <a:gdLst/>
              <a:ahLst/>
              <a:cxnLst/>
              <a:rect l="l" t="t" r="r" b="b"/>
              <a:pathLst>
                <a:path w="548794" h="362521" extrusionOk="0">
                  <a:moveTo>
                    <a:pt x="548795" y="36252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548795" y="317087"/>
                  </a:lnTo>
                  <a:lnTo>
                    <a:pt x="548795" y="362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6" name="Google Shape;2086;p34"/>
            <p:cNvSpPr/>
            <p:nvPr/>
          </p:nvSpPr>
          <p:spPr>
            <a:xfrm>
              <a:off x="5632982" y="3008338"/>
              <a:ext cx="484930" cy="325659"/>
            </a:xfrm>
            <a:custGeom>
              <a:avLst/>
              <a:gdLst/>
              <a:ahLst/>
              <a:cxnLst/>
              <a:rect l="l" t="t" r="r" b="b"/>
              <a:pathLst>
                <a:path w="484930" h="325659" extrusionOk="0">
                  <a:moveTo>
                    <a:pt x="484930" y="325660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84930" y="280226"/>
                  </a:lnTo>
                  <a:lnTo>
                    <a:pt x="484930" y="325660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7" name="Google Shape;2087;p34"/>
            <p:cNvSpPr/>
            <p:nvPr/>
          </p:nvSpPr>
          <p:spPr>
            <a:xfrm>
              <a:off x="5632982" y="3089777"/>
              <a:ext cx="454092" cy="307752"/>
            </a:xfrm>
            <a:custGeom>
              <a:avLst/>
              <a:gdLst/>
              <a:ahLst/>
              <a:cxnLst/>
              <a:rect l="l" t="t" r="r" b="b"/>
              <a:pathLst>
                <a:path w="454092" h="307752" extrusionOk="0">
                  <a:moveTo>
                    <a:pt x="454093" y="30775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54093" y="262319"/>
                  </a:lnTo>
                  <a:lnTo>
                    <a:pt x="454093" y="3077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8" name="Google Shape;2088;p34"/>
            <p:cNvSpPr/>
            <p:nvPr/>
          </p:nvSpPr>
          <p:spPr>
            <a:xfrm>
              <a:off x="3763407" y="1505008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8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9" name="Google Shape;2089;p34"/>
            <p:cNvSpPr/>
            <p:nvPr/>
          </p:nvSpPr>
          <p:spPr>
            <a:xfrm>
              <a:off x="3763407" y="1663408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0" name="Google Shape;2090;p34"/>
            <p:cNvSpPr/>
            <p:nvPr/>
          </p:nvSpPr>
          <p:spPr>
            <a:xfrm>
              <a:off x="3763407" y="1744847"/>
              <a:ext cx="1319638" cy="807910"/>
            </a:xfrm>
            <a:custGeom>
              <a:avLst/>
              <a:gdLst/>
              <a:ahLst/>
              <a:cxnLst/>
              <a:rect l="l" t="t" r="r" b="b"/>
              <a:pathLst>
                <a:path w="1319638" h="807910" extrusionOk="0">
                  <a:moveTo>
                    <a:pt x="1319638" y="80791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791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1" name="Google Shape;2091;p34"/>
            <p:cNvSpPr/>
            <p:nvPr/>
          </p:nvSpPr>
          <p:spPr>
            <a:xfrm>
              <a:off x="3763407" y="1826191"/>
              <a:ext cx="1235786" cy="759523"/>
            </a:xfrm>
            <a:custGeom>
              <a:avLst/>
              <a:gdLst/>
              <a:ahLst/>
              <a:cxnLst/>
              <a:rect l="l" t="t" r="r" b="b"/>
              <a:pathLst>
                <a:path w="1235786" h="759523" extrusionOk="0">
                  <a:moveTo>
                    <a:pt x="1235787" y="75952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2" name="Google Shape;2092;p34"/>
            <p:cNvSpPr/>
            <p:nvPr/>
          </p:nvSpPr>
          <p:spPr>
            <a:xfrm>
              <a:off x="3763407" y="1997641"/>
              <a:ext cx="1575095" cy="1001077"/>
            </a:xfrm>
            <a:custGeom>
              <a:avLst/>
              <a:gdLst/>
              <a:ahLst/>
              <a:cxnLst/>
              <a:rect l="l" t="t" r="r" b="b"/>
              <a:pathLst>
                <a:path w="1575095" h="1001077" extrusionOk="0">
                  <a:moveTo>
                    <a:pt x="1575095" y="1001078"/>
                  </a:moveTo>
                  <a:lnTo>
                    <a:pt x="0" y="90964"/>
                  </a:lnTo>
                  <a:lnTo>
                    <a:pt x="0" y="0"/>
                  </a:lnTo>
                  <a:lnTo>
                    <a:pt x="1575095" y="910209"/>
                  </a:lnTo>
                  <a:lnTo>
                    <a:pt x="1575095" y="100107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3" name="Google Shape;2093;p34"/>
            <p:cNvSpPr/>
            <p:nvPr/>
          </p:nvSpPr>
          <p:spPr>
            <a:xfrm>
              <a:off x="3763407" y="2156137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870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4" name="Google Shape;2094;p34"/>
            <p:cNvSpPr/>
            <p:nvPr/>
          </p:nvSpPr>
          <p:spPr>
            <a:xfrm>
              <a:off x="3763407" y="2237480"/>
              <a:ext cx="1319638" cy="808005"/>
            </a:xfrm>
            <a:custGeom>
              <a:avLst/>
              <a:gdLst/>
              <a:ahLst/>
              <a:cxnLst/>
              <a:rect l="l" t="t" r="r" b="b"/>
              <a:pathLst>
                <a:path w="1319638" h="808005" extrusionOk="0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5" name="Google Shape;2095;p34"/>
            <p:cNvSpPr/>
            <p:nvPr/>
          </p:nvSpPr>
          <p:spPr>
            <a:xfrm>
              <a:off x="3763407" y="2318824"/>
              <a:ext cx="1235786" cy="759523"/>
            </a:xfrm>
            <a:custGeom>
              <a:avLst/>
              <a:gdLst/>
              <a:ahLst/>
              <a:cxnLst/>
              <a:rect l="l" t="t" r="r" b="b"/>
              <a:pathLst>
                <a:path w="1235786" h="759523" extrusionOk="0">
                  <a:moveTo>
                    <a:pt x="1235787" y="759523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235787" y="714089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6" name="Google Shape;2096;p34"/>
            <p:cNvSpPr/>
            <p:nvPr/>
          </p:nvSpPr>
          <p:spPr>
            <a:xfrm>
              <a:off x="3763407" y="2490369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7" name="Google Shape;2097;p34"/>
            <p:cNvSpPr/>
            <p:nvPr/>
          </p:nvSpPr>
          <p:spPr>
            <a:xfrm>
              <a:off x="3763407" y="2648770"/>
              <a:ext cx="1493528" cy="887920"/>
            </a:xfrm>
            <a:custGeom>
              <a:avLst/>
              <a:gdLst/>
              <a:ahLst/>
              <a:cxnLst/>
              <a:rect l="l" t="t" r="r" b="b"/>
              <a:pathLst>
                <a:path w="1493528" h="887920" extrusionOk="0">
                  <a:moveTo>
                    <a:pt x="1493528" y="862965"/>
                  </a:moveTo>
                  <a:lnTo>
                    <a:pt x="1493528" y="887920"/>
                  </a:lnTo>
                  <a:lnTo>
                    <a:pt x="0" y="24955"/>
                  </a:lnTo>
                  <a:lnTo>
                    <a:pt x="0" y="0"/>
                  </a:lnTo>
                  <a:lnTo>
                    <a:pt x="1493528" y="862965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8" name="Google Shape;2098;p34"/>
            <p:cNvSpPr/>
            <p:nvPr/>
          </p:nvSpPr>
          <p:spPr>
            <a:xfrm>
              <a:off x="5633267" y="2100963"/>
              <a:ext cx="578489" cy="901329"/>
            </a:xfrm>
            <a:custGeom>
              <a:avLst/>
              <a:gdLst/>
              <a:ahLst/>
              <a:cxnLst/>
              <a:rect l="l" t="t" r="r" b="b"/>
              <a:pathLst>
                <a:path w="578489" h="901329" extrusionOk="0">
                  <a:moveTo>
                    <a:pt x="560502" y="899184"/>
                  </a:moveTo>
                  <a:lnTo>
                    <a:pt x="17989" y="585621"/>
                  </a:lnTo>
                  <a:cubicBezTo>
                    <a:pt x="6910" y="577639"/>
                    <a:pt x="247" y="564895"/>
                    <a:pt x="0" y="551236"/>
                  </a:cubicBezTo>
                  <a:lnTo>
                    <a:pt x="0" y="15645"/>
                  </a:lnTo>
                  <a:cubicBezTo>
                    <a:pt x="0" y="2405"/>
                    <a:pt x="8090" y="-3405"/>
                    <a:pt x="17989" y="2024"/>
                  </a:cubicBezTo>
                  <a:lnTo>
                    <a:pt x="560502" y="315587"/>
                  </a:lnTo>
                  <a:cubicBezTo>
                    <a:pt x="571580" y="323569"/>
                    <a:pt x="578242" y="336314"/>
                    <a:pt x="578490" y="349973"/>
                  </a:cubicBezTo>
                  <a:lnTo>
                    <a:pt x="578490" y="885563"/>
                  </a:lnTo>
                  <a:cubicBezTo>
                    <a:pt x="578490" y="898803"/>
                    <a:pt x="570400" y="904899"/>
                    <a:pt x="560502" y="8991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9" name="Google Shape;2099;p34"/>
            <p:cNvSpPr/>
            <p:nvPr/>
          </p:nvSpPr>
          <p:spPr>
            <a:xfrm>
              <a:off x="3680697" y="317054"/>
              <a:ext cx="2667830" cy="1909376"/>
            </a:xfrm>
            <a:custGeom>
              <a:avLst/>
              <a:gdLst/>
              <a:ahLst/>
              <a:cxnLst/>
              <a:rect l="l" t="t" r="r" b="b"/>
              <a:pathLst>
                <a:path w="2667830" h="1909376" extrusionOk="0">
                  <a:moveTo>
                    <a:pt x="2622906" y="1487514"/>
                  </a:moveTo>
                  <a:lnTo>
                    <a:pt x="57678" y="5329"/>
                  </a:lnTo>
                  <a:cubicBezTo>
                    <a:pt x="49302" y="-517"/>
                    <a:pt x="38518" y="-1633"/>
                    <a:pt x="29124" y="2376"/>
                  </a:cubicBezTo>
                  <a:lnTo>
                    <a:pt x="29124" y="2376"/>
                  </a:lnTo>
                  <a:lnTo>
                    <a:pt x="29124" y="2376"/>
                  </a:lnTo>
                  <a:lnTo>
                    <a:pt x="28553" y="2376"/>
                  </a:lnTo>
                  <a:lnTo>
                    <a:pt x="0" y="18378"/>
                  </a:lnTo>
                  <a:lnTo>
                    <a:pt x="12563" y="38762"/>
                  </a:lnTo>
                  <a:lnTo>
                    <a:pt x="12563" y="320416"/>
                  </a:lnTo>
                  <a:cubicBezTo>
                    <a:pt x="12563" y="353468"/>
                    <a:pt x="32741" y="391949"/>
                    <a:pt x="57583" y="406141"/>
                  </a:cubicBezTo>
                  <a:lnTo>
                    <a:pt x="2617386" y="1885374"/>
                  </a:lnTo>
                  <a:lnTo>
                    <a:pt x="2618719" y="1909377"/>
                  </a:lnTo>
                  <a:lnTo>
                    <a:pt x="2651174" y="1891470"/>
                  </a:lnTo>
                  <a:lnTo>
                    <a:pt x="2651936" y="1890993"/>
                  </a:lnTo>
                  <a:lnTo>
                    <a:pt x="2652888" y="1890517"/>
                  </a:lnTo>
                  <a:lnTo>
                    <a:pt x="2652888" y="1890517"/>
                  </a:lnTo>
                  <a:cubicBezTo>
                    <a:pt x="2662405" y="1884897"/>
                    <a:pt x="2667830" y="1872324"/>
                    <a:pt x="2667830" y="1854608"/>
                  </a:cubicBezTo>
                  <a:lnTo>
                    <a:pt x="2667830" y="1573525"/>
                  </a:lnTo>
                  <a:cubicBezTo>
                    <a:pt x="2667830" y="1540378"/>
                    <a:pt x="2647653" y="1501897"/>
                    <a:pt x="2622906" y="148751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0" name="Google Shape;2100;p34"/>
            <p:cNvSpPr/>
            <p:nvPr/>
          </p:nvSpPr>
          <p:spPr>
            <a:xfrm>
              <a:off x="3662233" y="334831"/>
              <a:ext cx="2655171" cy="1893451"/>
            </a:xfrm>
            <a:custGeom>
              <a:avLst/>
              <a:gdLst/>
              <a:ahLst/>
              <a:cxnLst/>
              <a:rect l="l" t="t" r="r" b="b"/>
              <a:pathLst>
                <a:path w="2655171" h="1893451" extrusionOk="0">
                  <a:moveTo>
                    <a:pt x="2610153" y="1888076"/>
                  </a:moveTo>
                  <a:lnTo>
                    <a:pt x="44924" y="405890"/>
                  </a:lnTo>
                  <a:cubicBezTo>
                    <a:pt x="20082" y="391508"/>
                    <a:pt x="0" y="353027"/>
                    <a:pt x="0" y="320165"/>
                  </a:cubicBezTo>
                  <a:lnTo>
                    <a:pt x="0" y="39368"/>
                  </a:lnTo>
                  <a:cubicBezTo>
                    <a:pt x="0" y="6317"/>
                    <a:pt x="20082" y="-8923"/>
                    <a:pt x="44924" y="5364"/>
                  </a:cubicBezTo>
                  <a:lnTo>
                    <a:pt x="2610153" y="1487168"/>
                  </a:lnTo>
                  <a:cubicBezTo>
                    <a:pt x="2634994" y="1501551"/>
                    <a:pt x="2655172" y="1540032"/>
                    <a:pt x="2655172" y="1572893"/>
                  </a:cubicBezTo>
                  <a:lnTo>
                    <a:pt x="2655172" y="1853976"/>
                  </a:lnTo>
                  <a:cubicBezTo>
                    <a:pt x="2655172" y="1887218"/>
                    <a:pt x="2634994" y="1902363"/>
                    <a:pt x="2610153" y="1888076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1" name="Google Shape;2101;p34"/>
            <p:cNvSpPr/>
            <p:nvPr/>
          </p:nvSpPr>
          <p:spPr>
            <a:xfrm>
              <a:off x="3763692" y="506668"/>
              <a:ext cx="2448064" cy="1546988"/>
            </a:xfrm>
            <a:custGeom>
              <a:avLst/>
              <a:gdLst/>
              <a:ahLst/>
              <a:cxnLst/>
              <a:rect l="l" t="t" r="r" b="b"/>
              <a:pathLst>
                <a:path w="2448064" h="1546988" extrusionOk="0">
                  <a:moveTo>
                    <a:pt x="2430077" y="1544789"/>
                  </a:moveTo>
                  <a:lnTo>
                    <a:pt x="17703" y="150995"/>
                  </a:lnTo>
                  <a:cubicBezTo>
                    <a:pt x="6701" y="142981"/>
                    <a:pt x="133" y="130229"/>
                    <a:pt x="0" y="116610"/>
                  </a:cubicBezTo>
                  <a:lnTo>
                    <a:pt x="0" y="15645"/>
                  </a:lnTo>
                  <a:cubicBezTo>
                    <a:pt x="0" y="2405"/>
                    <a:pt x="7995" y="-3405"/>
                    <a:pt x="17989" y="2024"/>
                  </a:cubicBezTo>
                  <a:lnTo>
                    <a:pt x="2430077" y="1395913"/>
                  </a:lnTo>
                  <a:cubicBezTo>
                    <a:pt x="2441174" y="1403876"/>
                    <a:pt x="2447846" y="1416630"/>
                    <a:pt x="2448065" y="1430298"/>
                  </a:cubicBezTo>
                  <a:lnTo>
                    <a:pt x="2448065" y="1531168"/>
                  </a:lnTo>
                  <a:cubicBezTo>
                    <a:pt x="2448065" y="1544503"/>
                    <a:pt x="2439975" y="1550599"/>
                    <a:pt x="2430077" y="154478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2" name="Google Shape;2102;p34"/>
            <p:cNvSpPr/>
            <p:nvPr/>
          </p:nvSpPr>
          <p:spPr>
            <a:xfrm>
              <a:off x="6042246" y="1815046"/>
              <a:ext cx="173984" cy="241344"/>
            </a:xfrm>
            <a:custGeom>
              <a:avLst/>
              <a:gdLst/>
              <a:ahLst/>
              <a:cxnLst/>
              <a:rect l="l" t="t" r="r" b="b"/>
              <a:pathLst>
                <a:path w="173984" h="241344" extrusionOk="0">
                  <a:moveTo>
                    <a:pt x="155996" y="239077"/>
                  </a:moveTo>
                  <a:lnTo>
                    <a:pt x="0" y="148876"/>
                  </a:lnTo>
                  <a:lnTo>
                    <a:pt x="0" y="0"/>
                  </a:lnTo>
                  <a:lnTo>
                    <a:pt x="155996" y="90106"/>
                  </a:lnTo>
                  <a:cubicBezTo>
                    <a:pt x="167094" y="98069"/>
                    <a:pt x="173766" y="110823"/>
                    <a:pt x="173985" y="124492"/>
                  </a:cubicBezTo>
                  <a:lnTo>
                    <a:pt x="173985" y="225457"/>
                  </a:lnTo>
                  <a:cubicBezTo>
                    <a:pt x="173985" y="238696"/>
                    <a:pt x="165895" y="245078"/>
                    <a:pt x="155996" y="2390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3" name="Google Shape;2103;p34"/>
            <p:cNvSpPr/>
            <p:nvPr/>
          </p:nvSpPr>
          <p:spPr>
            <a:xfrm>
              <a:off x="3824606" y="578160"/>
              <a:ext cx="40165" cy="72472"/>
            </a:xfrm>
            <a:custGeom>
              <a:avLst/>
              <a:gdLst/>
              <a:ahLst/>
              <a:cxnLst/>
              <a:rect l="l" t="t" r="r" b="b"/>
              <a:pathLst>
                <a:path w="40165" h="72472" extrusionOk="0">
                  <a:moveTo>
                    <a:pt x="19702" y="39213"/>
                  </a:moveTo>
                  <a:cubicBezTo>
                    <a:pt x="14343" y="34706"/>
                    <a:pt x="9642" y="29481"/>
                    <a:pt x="5711" y="23687"/>
                  </a:cubicBezTo>
                  <a:cubicBezTo>
                    <a:pt x="3103" y="19577"/>
                    <a:pt x="1656" y="14838"/>
                    <a:pt x="1523" y="9971"/>
                  </a:cubicBezTo>
                  <a:cubicBezTo>
                    <a:pt x="1523" y="4892"/>
                    <a:pt x="3236" y="1716"/>
                    <a:pt x="6663" y="446"/>
                  </a:cubicBezTo>
                  <a:cubicBezTo>
                    <a:pt x="11402" y="-686"/>
                    <a:pt x="16390" y="362"/>
                    <a:pt x="20273" y="3304"/>
                  </a:cubicBezTo>
                  <a:cubicBezTo>
                    <a:pt x="27820" y="7698"/>
                    <a:pt x="33779" y="14365"/>
                    <a:pt x="37310" y="22354"/>
                  </a:cubicBezTo>
                  <a:cubicBezTo>
                    <a:pt x="38899" y="25889"/>
                    <a:pt x="39746" y="29716"/>
                    <a:pt x="39784" y="33593"/>
                  </a:cubicBezTo>
                  <a:lnTo>
                    <a:pt x="32456" y="29307"/>
                  </a:lnTo>
                  <a:cubicBezTo>
                    <a:pt x="32446" y="25435"/>
                    <a:pt x="31361" y="21642"/>
                    <a:pt x="29315" y="18353"/>
                  </a:cubicBezTo>
                  <a:cubicBezTo>
                    <a:pt x="27059" y="14814"/>
                    <a:pt x="23947" y="11899"/>
                    <a:pt x="20273" y="9876"/>
                  </a:cubicBezTo>
                  <a:cubicBezTo>
                    <a:pt x="17893" y="8035"/>
                    <a:pt x="14867" y="7244"/>
                    <a:pt x="11897" y="7685"/>
                  </a:cubicBezTo>
                  <a:cubicBezTo>
                    <a:pt x="9899" y="8352"/>
                    <a:pt x="8852" y="10352"/>
                    <a:pt x="8852" y="13591"/>
                  </a:cubicBezTo>
                  <a:cubicBezTo>
                    <a:pt x="8956" y="16577"/>
                    <a:pt x="9946" y="19463"/>
                    <a:pt x="11707" y="21878"/>
                  </a:cubicBezTo>
                  <a:cubicBezTo>
                    <a:pt x="14410" y="25801"/>
                    <a:pt x="17608" y="29356"/>
                    <a:pt x="21225" y="32450"/>
                  </a:cubicBezTo>
                  <a:cubicBezTo>
                    <a:pt x="25289" y="35896"/>
                    <a:pt x="29077" y="39653"/>
                    <a:pt x="32551" y="43690"/>
                  </a:cubicBezTo>
                  <a:cubicBezTo>
                    <a:pt x="34911" y="46585"/>
                    <a:pt x="36862" y="49789"/>
                    <a:pt x="38357" y="53215"/>
                  </a:cubicBezTo>
                  <a:cubicBezTo>
                    <a:pt x="39565" y="56243"/>
                    <a:pt x="40184" y="59478"/>
                    <a:pt x="40165" y="62740"/>
                  </a:cubicBezTo>
                  <a:cubicBezTo>
                    <a:pt x="40165" y="67883"/>
                    <a:pt x="38452" y="71027"/>
                    <a:pt x="34930" y="72265"/>
                  </a:cubicBezTo>
                  <a:cubicBezTo>
                    <a:pt x="30000" y="73000"/>
                    <a:pt x="24975" y="71769"/>
                    <a:pt x="20939" y="68836"/>
                  </a:cubicBezTo>
                  <a:cubicBezTo>
                    <a:pt x="16989" y="66477"/>
                    <a:pt x="13392" y="63558"/>
                    <a:pt x="10279" y="60168"/>
                  </a:cubicBezTo>
                  <a:cubicBezTo>
                    <a:pt x="7177" y="56803"/>
                    <a:pt x="4607" y="52980"/>
                    <a:pt x="2665" y="48833"/>
                  </a:cubicBezTo>
                  <a:cubicBezTo>
                    <a:pt x="980" y="45220"/>
                    <a:pt x="76" y="41293"/>
                    <a:pt x="0" y="37308"/>
                  </a:cubicBezTo>
                  <a:lnTo>
                    <a:pt x="7329" y="41594"/>
                  </a:lnTo>
                  <a:cubicBezTo>
                    <a:pt x="7395" y="45632"/>
                    <a:pt x="8690" y="49553"/>
                    <a:pt x="11041" y="52834"/>
                  </a:cubicBezTo>
                  <a:cubicBezTo>
                    <a:pt x="13468" y="56677"/>
                    <a:pt x="16713" y="59932"/>
                    <a:pt x="20558" y="62359"/>
                  </a:cubicBezTo>
                  <a:cubicBezTo>
                    <a:pt x="23109" y="64223"/>
                    <a:pt x="26269" y="65072"/>
                    <a:pt x="29410" y="64740"/>
                  </a:cubicBezTo>
                  <a:cubicBezTo>
                    <a:pt x="31504" y="64073"/>
                    <a:pt x="32456" y="62168"/>
                    <a:pt x="32456" y="59025"/>
                  </a:cubicBezTo>
                  <a:cubicBezTo>
                    <a:pt x="32427" y="55849"/>
                    <a:pt x="31437" y="52758"/>
                    <a:pt x="29600" y="50167"/>
                  </a:cubicBezTo>
                  <a:cubicBezTo>
                    <a:pt x="26726" y="46153"/>
                    <a:pt x="23404" y="42479"/>
                    <a:pt x="19702" y="39213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4" name="Google Shape;2104;p34"/>
            <p:cNvSpPr/>
            <p:nvPr/>
          </p:nvSpPr>
          <p:spPr>
            <a:xfrm>
              <a:off x="3871213" y="621212"/>
              <a:ext cx="35348" cy="54941"/>
            </a:xfrm>
            <a:custGeom>
              <a:avLst/>
              <a:gdLst/>
              <a:ahLst/>
              <a:cxnLst/>
              <a:rect l="l" t="t" r="r" b="b"/>
              <a:pathLst>
                <a:path w="35348" h="54941" extrusionOk="0">
                  <a:moveTo>
                    <a:pt x="18875" y="51977"/>
                  </a:moveTo>
                  <a:cubicBezTo>
                    <a:pt x="13135" y="48563"/>
                    <a:pt x="8434" y="43659"/>
                    <a:pt x="5264" y="37785"/>
                  </a:cubicBezTo>
                  <a:cubicBezTo>
                    <a:pt x="1838" y="31676"/>
                    <a:pt x="39" y="24788"/>
                    <a:pt x="29" y="17782"/>
                  </a:cubicBezTo>
                  <a:lnTo>
                    <a:pt x="29" y="16354"/>
                  </a:lnTo>
                  <a:cubicBezTo>
                    <a:pt x="-170" y="12433"/>
                    <a:pt x="648" y="8529"/>
                    <a:pt x="2409" y="5019"/>
                  </a:cubicBezTo>
                  <a:cubicBezTo>
                    <a:pt x="3665" y="2461"/>
                    <a:pt x="6073" y="656"/>
                    <a:pt x="8881" y="161"/>
                  </a:cubicBezTo>
                  <a:cubicBezTo>
                    <a:pt x="12203" y="-359"/>
                    <a:pt x="15601" y="390"/>
                    <a:pt x="18399" y="2257"/>
                  </a:cubicBezTo>
                  <a:cubicBezTo>
                    <a:pt x="23757" y="5352"/>
                    <a:pt x="28097" y="9957"/>
                    <a:pt x="30867" y="15496"/>
                  </a:cubicBezTo>
                  <a:cubicBezTo>
                    <a:pt x="33932" y="21744"/>
                    <a:pt x="35474" y="28634"/>
                    <a:pt x="35340" y="35594"/>
                  </a:cubicBezTo>
                  <a:lnTo>
                    <a:pt x="35340" y="38737"/>
                  </a:lnTo>
                  <a:lnTo>
                    <a:pt x="6692" y="22831"/>
                  </a:lnTo>
                  <a:cubicBezTo>
                    <a:pt x="6797" y="27522"/>
                    <a:pt x="8005" y="32121"/>
                    <a:pt x="10213" y="36261"/>
                  </a:cubicBezTo>
                  <a:cubicBezTo>
                    <a:pt x="12136" y="40198"/>
                    <a:pt x="15134" y="43503"/>
                    <a:pt x="18875" y="45786"/>
                  </a:cubicBezTo>
                  <a:cubicBezTo>
                    <a:pt x="20721" y="47055"/>
                    <a:pt x="22920" y="47720"/>
                    <a:pt x="25156" y="47691"/>
                  </a:cubicBezTo>
                  <a:cubicBezTo>
                    <a:pt x="26870" y="47538"/>
                    <a:pt x="28488" y="46798"/>
                    <a:pt x="29725" y="45595"/>
                  </a:cubicBezTo>
                  <a:lnTo>
                    <a:pt x="34008" y="51977"/>
                  </a:lnTo>
                  <a:cubicBezTo>
                    <a:pt x="30962" y="55882"/>
                    <a:pt x="25727" y="55978"/>
                    <a:pt x="18875" y="51977"/>
                  </a:cubicBezTo>
                  <a:close/>
                  <a:moveTo>
                    <a:pt x="18018" y="8924"/>
                  </a:moveTo>
                  <a:cubicBezTo>
                    <a:pt x="15962" y="7338"/>
                    <a:pt x="13164" y="7114"/>
                    <a:pt x="10880" y="8353"/>
                  </a:cubicBezTo>
                  <a:cubicBezTo>
                    <a:pt x="8567" y="10355"/>
                    <a:pt x="7273" y="13292"/>
                    <a:pt x="7358" y="16354"/>
                  </a:cubicBezTo>
                  <a:lnTo>
                    <a:pt x="27916" y="28260"/>
                  </a:lnTo>
                  <a:lnTo>
                    <a:pt x="27916" y="27593"/>
                  </a:lnTo>
                  <a:cubicBezTo>
                    <a:pt x="27821" y="23668"/>
                    <a:pt x="26812" y="19820"/>
                    <a:pt x="24966" y="16354"/>
                  </a:cubicBezTo>
                  <a:cubicBezTo>
                    <a:pt x="23405" y="13263"/>
                    <a:pt x="20997" y="10684"/>
                    <a:pt x="18018" y="892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5" name="Google Shape;2105;p34"/>
            <p:cNvSpPr/>
            <p:nvPr/>
          </p:nvSpPr>
          <p:spPr>
            <a:xfrm>
              <a:off x="3913502" y="644554"/>
              <a:ext cx="33883" cy="60925"/>
            </a:xfrm>
            <a:custGeom>
              <a:avLst/>
              <a:gdLst/>
              <a:ahLst/>
              <a:cxnLst/>
              <a:rect l="l" t="t" r="r" b="b"/>
              <a:pathLst>
                <a:path w="33883" h="60925" extrusionOk="0">
                  <a:moveTo>
                    <a:pt x="26174" y="56353"/>
                  </a:moveTo>
                  <a:cubicBezTo>
                    <a:pt x="25593" y="54563"/>
                    <a:pt x="25241" y="52707"/>
                    <a:pt x="25127" y="50829"/>
                  </a:cubicBezTo>
                  <a:cubicBezTo>
                    <a:pt x="21386" y="52815"/>
                    <a:pt x="16837" y="52482"/>
                    <a:pt x="13420" y="49972"/>
                  </a:cubicBezTo>
                  <a:cubicBezTo>
                    <a:pt x="9537" y="47601"/>
                    <a:pt x="6272" y="44336"/>
                    <a:pt x="3902" y="40447"/>
                  </a:cubicBezTo>
                  <a:cubicBezTo>
                    <a:pt x="1418" y="36827"/>
                    <a:pt x="57" y="32551"/>
                    <a:pt x="0" y="28159"/>
                  </a:cubicBezTo>
                  <a:cubicBezTo>
                    <a:pt x="0" y="23206"/>
                    <a:pt x="1618" y="20349"/>
                    <a:pt x="4854" y="19492"/>
                  </a:cubicBezTo>
                  <a:cubicBezTo>
                    <a:pt x="9737" y="19010"/>
                    <a:pt x="14629" y="20368"/>
                    <a:pt x="18560" y="23302"/>
                  </a:cubicBezTo>
                  <a:lnTo>
                    <a:pt x="25412" y="27207"/>
                  </a:lnTo>
                  <a:lnTo>
                    <a:pt x="25412" y="23492"/>
                  </a:lnTo>
                  <a:cubicBezTo>
                    <a:pt x="25403" y="20678"/>
                    <a:pt x="24651" y="17915"/>
                    <a:pt x="23223" y="15491"/>
                  </a:cubicBezTo>
                  <a:cubicBezTo>
                    <a:pt x="21662" y="12855"/>
                    <a:pt x="19435" y="10684"/>
                    <a:pt x="16751" y="9205"/>
                  </a:cubicBezTo>
                  <a:cubicBezTo>
                    <a:pt x="14895" y="7913"/>
                    <a:pt x="12601" y="7401"/>
                    <a:pt x="10374" y="7776"/>
                  </a:cubicBezTo>
                  <a:cubicBezTo>
                    <a:pt x="8728" y="8273"/>
                    <a:pt x="7690" y="9882"/>
                    <a:pt x="7900" y="11586"/>
                  </a:cubicBezTo>
                  <a:lnTo>
                    <a:pt x="761" y="7490"/>
                  </a:lnTo>
                  <a:cubicBezTo>
                    <a:pt x="676" y="5394"/>
                    <a:pt x="1466" y="3356"/>
                    <a:pt x="2950" y="1870"/>
                  </a:cubicBezTo>
                  <a:cubicBezTo>
                    <a:pt x="4607" y="446"/>
                    <a:pt x="6786" y="-213"/>
                    <a:pt x="8947" y="61"/>
                  </a:cubicBezTo>
                  <a:cubicBezTo>
                    <a:pt x="11850" y="393"/>
                    <a:pt x="14648" y="1369"/>
                    <a:pt x="17132" y="2918"/>
                  </a:cubicBezTo>
                  <a:cubicBezTo>
                    <a:pt x="21681" y="5399"/>
                    <a:pt x="25517" y="9008"/>
                    <a:pt x="28268" y="13396"/>
                  </a:cubicBezTo>
                  <a:cubicBezTo>
                    <a:pt x="30895" y="17497"/>
                    <a:pt x="32341" y="22242"/>
                    <a:pt x="32455" y="27112"/>
                  </a:cubicBezTo>
                  <a:lnTo>
                    <a:pt x="32455" y="49019"/>
                  </a:lnTo>
                  <a:cubicBezTo>
                    <a:pt x="32379" y="52815"/>
                    <a:pt x="32865" y="56602"/>
                    <a:pt x="33883" y="60259"/>
                  </a:cubicBezTo>
                  <a:lnTo>
                    <a:pt x="33883" y="60925"/>
                  </a:lnTo>
                  <a:close/>
                  <a:moveTo>
                    <a:pt x="14467" y="43971"/>
                  </a:moveTo>
                  <a:cubicBezTo>
                    <a:pt x="16342" y="45144"/>
                    <a:pt x="18541" y="45710"/>
                    <a:pt x="20749" y="45590"/>
                  </a:cubicBezTo>
                  <a:cubicBezTo>
                    <a:pt x="22547" y="45530"/>
                    <a:pt x="24185" y="44514"/>
                    <a:pt x="25032" y="42923"/>
                  </a:cubicBezTo>
                  <a:lnTo>
                    <a:pt x="25032" y="33398"/>
                  </a:lnTo>
                  <a:lnTo>
                    <a:pt x="19511" y="30160"/>
                  </a:lnTo>
                  <a:cubicBezTo>
                    <a:pt x="10945" y="25207"/>
                    <a:pt x="6662" y="25683"/>
                    <a:pt x="6662" y="31493"/>
                  </a:cubicBezTo>
                  <a:cubicBezTo>
                    <a:pt x="6653" y="34072"/>
                    <a:pt x="7414" y="36593"/>
                    <a:pt x="8851" y="38732"/>
                  </a:cubicBezTo>
                  <a:cubicBezTo>
                    <a:pt x="10270" y="40907"/>
                    <a:pt x="12202" y="42704"/>
                    <a:pt x="14467" y="4397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6" name="Google Shape;2106;p34"/>
            <p:cNvSpPr/>
            <p:nvPr/>
          </p:nvSpPr>
          <p:spPr>
            <a:xfrm>
              <a:off x="3956522" y="663093"/>
              <a:ext cx="19892" cy="51720"/>
            </a:xfrm>
            <a:custGeom>
              <a:avLst/>
              <a:gdLst/>
              <a:ahLst/>
              <a:cxnLst/>
              <a:rect l="l" t="t" r="r" b="b"/>
              <a:pathLst>
                <a:path w="19892" h="51720" extrusionOk="0">
                  <a:moveTo>
                    <a:pt x="19892" y="18955"/>
                  </a:moveTo>
                  <a:cubicBezTo>
                    <a:pt x="18807" y="18085"/>
                    <a:pt x="17656" y="17290"/>
                    <a:pt x="16466" y="16573"/>
                  </a:cubicBezTo>
                  <a:cubicBezTo>
                    <a:pt x="11897" y="13906"/>
                    <a:pt x="8728" y="14383"/>
                    <a:pt x="6948" y="18002"/>
                  </a:cubicBezTo>
                  <a:lnTo>
                    <a:pt x="6948" y="51721"/>
                  </a:lnTo>
                  <a:lnTo>
                    <a:pt x="0" y="47625"/>
                  </a:lnTo>
                  <a:lnTo>
                    <a:pt x="0" y="0"/>
                  </a:lnTo>
                  <a:lnTo>
                    <a:pt x="6758" y="3905"/>
                  </a:lnTo>
                  <a:lnTo>
                    <a:pt x="6758" y="9430"/>
                  </a:lnTo>
                  <a:cubicBezTo>
                    <a:pt x="9042" y="6572"/>
                    <a:pt x="12278" y="6286"/>
                    <a:pt x="16275" y="8763"/>
                  </a:cubicBezTo>
                  <a:cubicBezTo>
                    <a:pt x="17408" y="9388"/>
                    <a:pt x="18436" y="10192"/>
                    <a:pt x="19321" y="1114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7" name="Google Shape;2107;p34"/>
            <p:cNvSpPr/>
            <p:nvPr/>
          </p:nvSpPr>
          <p:spPr>
            <a:xfrm>
              <a:off x="3980286" y="683824"/>
              <a:ext cx="34675" cy="54516"/>
            </a:xfrm>
            <a:custGeom>
              <a:avLst/>
              <a:gdLst/>
              <a:ahLst/>
              <a:cxnLst/>
              <a:rect l="l" t="t" r="r" b="b"/>
              <a:pathLst>
                <a:path w="34675" h="54516" extrusionOk="0">
                  <a:moveTo>
                    <a:pt x="18400" y="45467"/>
                  </a:moveTo>
                  <a:cubicBezTo>
                    <a:pt x="20304" y="46811"/>
                    <a:pt x="22721" y="47231"/>
                    <a:pt x="24967" y="46610"/>
                  </a:cubicBezTo>
                  <a:cubicBezTo>
                    <a:pt x="26918" y="45847"/>
                    <a:pt x="28175" y="43941"/>
                    <a:pt x="28108" y="41848"/>
                  </a:cubicBezTo>
                  <a:lnTo>
                    <a:pt x="34675" y="45658"/>
                  </a:lnTo>
                  <a:cubicBezTo>
                    <a:pt x="34694" y="48006"/>
                    <a:pt x="33847" y="50279"/>
                    <a:pt x="32296" y="52040"/>
                  </a:cubicBezTo>
                  <a:cubicBezTo>
                    <a:pt x="30716" y="53647"/>
                    <a:pt x="28555" y="54541"/>
                    <a:pt x="26300" y="54516"/>
                  </a:cubicBezTo>
                  <a:cubicBezTo>
                    <a:pt x="23501" y="54441"/>
                    <a:pt x="20770" y="53619"/>
                    <a:pt x="18400" y="52135"/>
                  </a:cubicBezTo>
                  <a:cubicBezTo>
                    <a:pt x="12680" y="48793"/>
                    <a:pt x="8054" y="43862"/>
                    <a:pt x="5075" y="37943"/>
                  </a:cubicBezTo>
                  <a:cubicBezTo>
                    <a:pt x="1715" y="31610"/>
                    <a:pt x="-17" y="24539"/>
                    <a:pt x="31" y="17369"/>
                  </a:cubicBezTo>
                  <a:lnTo>
                    <a:pt x="31" y="15940"/>
                  </a:lnTo>
                  <a:cubicBezTo>
                    <a:pt x="-169" y="12060"/>
                    <a:pt x="611" y="8193"/>
                    <a:pt x="2315" y="4700"/>
                  </a:cubicBezTo>
                  <a:cubicBezTo>
                    <a:pt x="3467" y="2168"/>
                    <a:pt x="5836" y="405"/>
                    <a:pt x="8597" y="33"/>
                  </a:cubicBezTo>
                  <a:cubicBezTo>
                    <a:pt x="11966" y="-190"/>
                    <a:pt x="15316" y="715"/>
                    <a:pt x="18114" y="2605"/>
                  </a:cubicBezTo>
                  <a:cubicBezTo>
                    <a:pt x="22864" y="5371"/>
                    <a:pt x="26823" y="9306"/>
                    <a:pt x="29631" y="14035"/>
                  </a:cubicBezTo>
                  <a:cubicBezTo>
                    <a:pt x="32543" y="18605"/>
                    <a:pt x="34219" y="23859"/>
                    <a:pt x="34485" y="29275"/>
                  </a:cubicBezTo>
                  <a:lnTo>
                    <a:pt x="27918" y="25465"/>
                  </a:lnTo>
                  <a:cubicBezTo>
                    <a:pt x="27651" y="22098"/>
                    <a:pt x="26604" y="18839"/>
                    <a:pt x="24872" y="15940"/>
                  </a:cubicBezTo>
                  <a:cubicBezTo>
                    <a:pt x="23207" y="13144"/>
                    <a:pt x="20884" y="10792"/>
                    <a:pt x="18114" y="9082"/>
                  </a:cubicBezTo>
                  <a:cubicBezTo>
                    <a:pt x="14564" y="7113"/>
                    <a:pt x="11804" y="7113"/>
                    <a:pt x="9834" y="9082"/>
                  </a:cubicBezTo>
                  <a:cubicBezTo>
                    <a:pt x="7464" y="12284"/>
                    <a:pt x="6408" y="16270"/>
                    <a:pt x="6883" y="20226"/>
                  </a:cubicBezTo>
                  <a:lnTo>
                    <a:pt x="6883" y="21750"/>
                  </a:lnTo>
                  <a:cubicBezTo>
                    <a:pt x="6798" y="26703"/>
                    <a:pt x="7807" y="31614"/>
                    <a:pt x="9834" y="36133"/>
                  </a:cubicBezTo>
                  <a:cubicBezTo>
                    <a:pt x="11652" y="40058"/>
                    <a:pt x="14650" y="43321"/>
                    <a:pt x="18400" y="45467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8" name="Google Shape;2108;p34"/>
            <p:cNvSpPr/>
            <p:nvPr/>
          </p:nvSpPr>
          <p:spPr>
            <a:xfrm>
              <a:off x="4022575" y="681666"/>
              <a:ext cx="32718" cy="85915"/>
            </a:xfrm>
            <a:custGeom>
              <a:avLst/>
              <a:gdLst/>
              <a:ahLst/>
              <a:cxnLst/>
              <a:rect l="l" t="t" r="r" b="b"/>
              <a:pathLst>
                <a:path w="32718" h="85915" extrusionOk="0">
                  <a:moveTo>
                    <a:pt x="7614" y="29718"/>
                  </a:moveTo>
                  <a:cubicBezTo>
                    <a:pt x="11145" y="26777"/>
                    <a:pt x="16266" y="26777"/>
                    <a:pt x="19797" y="29718"/>
                  </a:cubicBezTo>
                  <a:cubicBezTo>
                    <a:pt x="28411" y="34878"/>
                    <a:pt x="33388" y="44461"/>
                    <a:pt x="32646" y="54483"/>
                  </a:cubicBezTo>
                  <a:lnTo>
                    <a:pt x="32646" y="85916"/>
                  </a:lnTo>
                  <a:lnTo>
                    <a:pt x="25603" y="81820"/>
                  </a:lnTo>
                  <a:lnTo>
                    <a:pt x="25603" y="50387"/>
                  </a:lnTo>
                  <a:cubicBezTo>
                    <a:pt x="25698" y="47343"/>
                    <a:pt x="25003" y="44327"/>
                    <a:pt x="23604" y="41624"/>
                  </a:cubicBezTo>
                  <a:cubicBezTo>
                    <a:pt x="22034" y="39026"/>
                    <a:pt x="19797" y="36890"/>
                    <a:pt x="17132" y="35433"/>
                  </a:cubicBezTo>
                  <a:cubicBezTo>
                    <a:pt x="15352" y="34286"/>
                    <a:pt x="13230" y="33814"/>
                    <a:pt x="11136" y="34100"/>
                  </a:cubicBezTo>
                  <a:cubicBezTo>
                    <a:pt x="9356" y="34510"/>
                    <a:pt x="7852" y="35699"/>
                    <a:pt x="7043" y="37338"/>
                  </a:cubicBezTo>
                  <a:lnTo>
                    <a:pt x="7043" y="71152"/>
                  </a:lnTo>
                  <a:lnTo>
                    <a:pt x="0" y="67056"/>
                  </a:lnTo>
                  <a:lnTo>
                    <a:pt x="0" y="0"/>
                  </a:lnTo>
                  <a:lnTo>
                    <a:pt x="7043" y="4001"/>
                  </a:ln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9" name="Google Shape;2109;p34"/>
            <p:cNvSpPr/>
            <p:nvPr/>
          </p:nvSpPr>
          <p:spPr>
            <a:xfrm>
              <a:off x="4065860" y="766513"/>
              <a:ext cx="8800" cy="10615"/>
            </a:xfrm>
            <a:custGeom>
              <a:avLst/>
              <a:gdLst/>
              <a:ahLst/>
              <a:cxnLst/>
              <a:rect l="l" t="t" r="r" b="b"/>
              <a:pathLst>
                <a:path w="8800" h="10615" extrusionOk="0">
                  <a:moveTo>
                    <a:pt x="21" y="3164"/>
                  </a:moveTo>
                  <a:cubicBezTo>
                    <a:pt x="-103" y="2053"/>
                    <a:pt x="326" y="951"/>
                    <a:pt x="1163" y="212"/>
                  </a:cubicBezTo>
                  <a:cubicBezTo>
                    <a:pt x="1829" y="-265"/>
                    <a:pt x="2971" y="212"/>
                    <a:pt x="4399" y="212"/>
                  </a:cubicBezTo>
                  <a:cubicBezTo>
                    <a:pt x="5741" y="1038"/>
                    <a:pt x="6845" y="2183"/>
                    <a:pt x="7635" y="3545"/>
                  </a:cubicBezTo>
                  <a:cubicBezTo>
                    <a:pt x="8378" y="4818"/>
                    <a:pt x="8768" y="6263"/>
                    <a:pt x="8777" y="7736"/>
                  </a:cubicBezTo>
                  <a:cubicBezTo>
                    <a:pt x="8911" y="8767"/>
                    <a:pt x="8473" y="9788"/>
                    <a:pt x="7635" y="10403"/>
                  </a:cubicBezTo>
                  <a:cubicBezTo>
                    <a:pt x="6874" y="10880"/>
                    <a:pt x="5827" y="10403"/>
                    <a:pt x="4399" y="10403"/>
                  </a:cubicBezTo>
                  <a:cubicBezTo>
                    <a:pt x="3029" y="9659"/>
                    <a:pt x="1906" y="8534"/>
                    <a:pt x="1163" y="7165"/>
                  </a:cubicBezTo>
                  <a:cubicBezTo>
                    <a:pt x="440" y="5955"/>
                    <a:pt x="40" y="4575"/>
                    <a:pt x="21" y="316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0" name="Google Shape;2110;p34"/>
            <p:cNvSpPr/>
            <p:nvPr/>
          </p:nvSpPr>
          <p:spPr>
            <a:xfrm>
              <a:off x="4086317" y="778377"/>
              <a:ext cx="8807" cy="10445"/>
            </a:xfrm>
            <a:custGeom>
              <a:avLst/>
              <a:gdLst/>
              <a:ahLst/>
              <a:cxnLst/>
              <a:rect l="l" t="t" r="r" b="b"/>
              <a:pathLst>
                <a:path w="8807" h="10445" extrusionOk="0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7"/>
                    <a:pt x="2978" y="254"/>
                    <a:pt x="4405" y="254"/>
                  </a:cubicBezTo>
                  <a:cubicBezTo>
                    <a:pt x="7051" y="1848"/>
                    <a:pt x="8707" y="4687"/>
                    <a:pt x="8784" y="7779"/>
                  </a:cubicBezTo>
                  <a:cubicBezTo>
                    <a:pt x="8917" y="8809"/>
                    <a:pt x="8479" y="9830"/>
                    <a:pt x="7641" y="10446"/>
                  </a:cubicBezTo>
                  <a:cubicBezTo>
                    <a:pt x="6975" y="10446"/>
                    <a:pt x="5833" y="10446"/>
                    <a:pt x="4405" y="10446"/>
                  </a:cubicBezTo>
                  <a:cubicBezTo>
                    <a:pt x="3035" y="9701"/>
                    <a:pt x="1912" y="8576"/>
                    <a:pt x="1169" y="7207"/>
                  </a:cubicBezTo>
                  <a:cubicBezTo>
                    <a:pt x="427" y="5970"/>
                    <a:pt x="27" y="4555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1" name="Google Shape;2111;p34"/>
            <p:cNvSpPr/>
            <p:nvPr/>
          </p:nvSpPr>
          <p:spPr>
            <a:xfrm>
              <a:off x="4106781" y="790188"/>
              <a:ext cx="8804" cy="10445"/>
            </a:xfrm>
            <a:custGeom>
              <a:avLst/>
              <a:gdLst/>
              <a:ahLst/>
              <a:cxnLst/>
              <a:rect l="l" t="t" r="r" b="b"/>
              <a:pathLst>
                <a:path w="8804" h="10445" extrusionOk="0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8"/>
                    <a:pt x="2978" y="254"/>
                    <a:pt x="4405" y="254"/>
                  </a:cubicBezTo>
                  <a:cubicBezTo>
                    <a:pt x="5795" y="976"/>
                    <a:pt x="6918" y="2107"/>
                    <a:pt x="7641" y="3493"/>
                  </a:cubicBezTo>
                  <a:cubicBezTo>
                    <a:pt x="8374" y="4770"/>
                    <a:pt x="8764" y="6212"/>
                    <a:pt x="8783" y="7683"/>
                  </a:cubicBezTo>
                  <a:cubicBezTo>
                    <a:pt x="8907" y="8741"/>
                    <a:pt x="8479" y="9788"/>
                    <a:pt x="7641" y="10446"/>
                  </a:cubicBezTo>
                  <a:cubicBezTo>
                    <a:pt x="6975" y="10446"/>
                    <a:pt x="5833" y="10446"/>
                    <a:pt x="4405" y="9874"/>
                  </a:cubicBezTo>
                  <a:cubicBezTo>
                    <a:pt x="3035" y="9129"/>
                    <a:pt x="1912" y="8004"/>
                    <a:pt x="1169" y="6636"/>
                  </a:cubicBezTo>
                  <a:cubicBezTo>
                    <a:pt x="522" y="5567"/>
                    <a:pt x="132" y="4359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2" name="Google Shape;2112;p34"/>
            <p:cNvSpPr/>
            <p:nvPr/>
          </p:nvSpPr>
          <p:spPr>
            <a:xfrm>
              <a:off x="6091738" y="1886219"/>
              <a:ext cx="73770" cy="113063"/>
            </a:xfrm>
            <a:custGeom>
              <a:avLst/>
              <a:gdLst/>
              <a:ahLst/>
              <a:cxnLst/>
              <a:rect l="l" t="t" r="r" b="b"/>
              <a:pathLst>
                <a:path w="73770" h="113063" extrusionOk="0">
                  <a:moveTo>
                    <a:pt x="72240" y="104944"/>
                  </a:moveTo>
                  <a:lnTo>
                    <a:pt x="57011" y="78751"/>
                  </a:lnTo>
                  <a:cubicBezTo>
                    <a:pt x="61932" y="73683"/>
                    <a:pt x="64435" y="66739"/>
                    <a:pt x="63864" y="59701"/>
                  </a:cubicBezTo>
                  <a:cubicBezTo>
                    <a:pt x="62646" y="37222"/>
                    <a:pt x="50806" y="16676"/>
                    <a:pt x="31980" y="4360"/>
                  </a:cubicBezTo>
                  <a:cubicBezTo>
                    <a:pt x="14277" y="-5831"/>
                    <a:pt x="0" y="2455"/>
                    <a:pt x="0" y="22839"/>
                  </a:cubicBezTo>
                  <a:cubicBezTo>
                    <a:pt x="1142" y="45585"/>
                    <a:pt x="13201" y="66378"/>
                    <a:pt x="32360" y="78655"/>
                  </a:cubicBezTo>
                  <a:cubicBezTo>
                    <a:pt x="37776" y="82303"/>
                    <a:pt x="44410" y="83675"/>
                    <a:pt x="50825" y="82465"/>
                  </a:cubicBezTo>
                  <a:lnTo>
                    <a:pt x="66148" y="109040"/>
                  </a:lnTo>
                  <a:cubicBezTo>
                    <a:pt x="67957" y="112088"/>
                    <a:pt x="70812" y="113803"/>
                    <a:pt x="72621" y="112755"/>
                  </a:cubicBezTo>
                  <a:cubicBezTo>
                    <a:pt x="74429" y="111707"/>
                    <a:pt x="73953" y="108088"/>
                    <a:pt x="72240" y="104944"/>
                  </a:cubicBezTo>
                  <a:close/>
                  <a:moveTo>
                    <a:pt x="49683" y="70273"/>
                  </a:moveTo>
                  <a:cubicBezTo>
                    <a:pt x="49131" y="70083"/>
                    <a:pt x="48522" y="70083"/>
                    <a:pt x="47970" y="70273"/>
                  </a:cubicBezTo>
                  <a:cubicBezTo>
                    <a:pt x="47532" y="70578"/>
                    <a:pt x="47198" y="71007"/>
                    <a:pt x="47018" y="71512"/>
                  </a:cubicBezTo>
                  <a:cubicBezTo>
                    <a:pt x="42011" y="72845"/>
                    <a:pt x="36682" y="71978"/>
                    <a:pt x="32360" y="69130"/>
                  </a:cubicBezTo>
                  <a:cubicBezTo>
                    <a:pt x="18198" y="59910"/>
                    <a:pt x="9289" y="44480"/>
                    <a:pt x="8376" y="27601"/>
                  </a:cubicBezTo>
                  <a:cubicBezTo>
                    <a:pt x="8376" y="12266"/>
                    <a:pt x="19131" y="6075"/>
                    <a:pt x="32360" y="13790"/>
                  </a:cubicBezTo>
                  <a:cubicBezTo>
                    <a:pt x="46494" y="23020"/>
                    <a:pt x="55374" y="38450"/>
                    <a:pt x="56250" y="55319"/>
                  </a:cubicBezTo>
                  <a:cubicBezTo>
                    <a:pt x="56678" y="61082"/>
                    <a:pt x="54213" y="66682"/>
                    <a:pt x="49683" y="702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3" name="Google Shape;2113;p34"/>
            <p:cNvSpPr/>
            <p:nvPr/>
          </p:nvSpPr>
          <p:spPr>
            <a:xfrm>
              <a:off x="5099606" y="2084115"/>
              <a:ext cx="833576" cy="1053763"/>
            </a:xfrm>
            <a:custGeom>
              <a:avLst/>
              <a:gdLst/>
              <a:ahLst/>
              <a:cxnLst/>
              <a:rect l="l" t="t" r="r" b="b"/>
              <a:pathLst>
                <a:path w="833576" h="1053763" extrusionOk="0">
                  <a:moveTo>
                    <a:pt x="724017" y="325006"/>
                  </a:moveTo>
                  <a:cubicBezTo>
                    <a:pt x="569829" y="64973"/>
                    <a:pt x="310279" y="-65519"/>
                    <a:pt x="144289" y="32684"/>
                  </a:cubicBezTo>
                  <a:lnTo>
                    <a:pt x="0" y="115646"/>
                  </a:lnTo>
                  <a:lnTo>
                    <a:pt x="55298" y="207753"/>
                  </a:lnTo>
                  <a:cubicBezTo>
                    <a:pt x="64198" y="193570"/>
                    <a:pt x="74743" y="180502"/>
                    <a:pt x="86707" y="168796"/>
                  </a:cubicBezTo>
                  <a:cubicBezTo>
                    <a:pt x="226999" y="123266"/>
                    <a:pt x="419829" y="231947"/>
                    <a:pt x="538801" y="432067"/>
                  </a:cubicBezTo>
                  <a:cubicBezTo>
                    <a:pt x="657773" y="632187"/>
                    <a:pt x="660248" y="853929"/>
                    <a:pt x="553173" y="955370"/>
                  </a:cubicBezTo>
                  <a:cubicBezTo>
                    <a:pt x="539087" y="959809"/>
                    <a:pt x="524572" y="962714"/>
                    <a:pt x="509867" y="964038"/>
                  </a:cubicBezTo>
                  <a:lnTo>
                    <a:pt x="563833" y="1053764"/>
                  </a:lnTo>
                  <a:lnTo>
                    <a:pt x="702507" y="974230"/>
                  </a:lnTo>
                  <a:cubicBezTo>
                    <a:pt x="868496" y="875646"/>
                    <a:pt x="878109" y="584943"/>
                    <a:pt x="724017" y="3250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4" name="Google Shape;2114;p34"/>
            <p:cNvSpPr/>
            <p:nvPr/>
          </p:nvSpPr>
          <p:spPr>
            <a:xfrm>
              <a:off x="4974070" y="2163744"/>
              <a:ext cx="820424" cy="1006964"/>
            </a:xfrm>
            <a:custGeom>
              <a:avLst/>
              <a:gdLst/>
              <a:ahLst/>
              <a:cxnLst/>
              <a:rect l="l" t="t" r="r" b="b"/>
              <a:pathLst>
                <a:path w="820424" h="1006964" extrusionOk="0">
                  <a:moveTo>
                    <a:pt x="710783" y="325006"/>
                  </a:moveTo>
                  <a:cubicBezTo>
                    <a:pt x="556595" y="64973"/>
                    <a:pt x="297046" y="-65519"/>
                    <a:pt x="131056" y="32684"/>
                  </a:cubicBezTo>
                  <a:cubicBezTo>
                    <a:pt x="-34934" y="130886"/>
                    <a:pt x="-44547" y="421970"/>
                    <a:pt x="109641" y="682003"/>
                  </a:cubicBezTo>
                  <a:cubicBezTo>
                    <a:pt x="263829" y="942035"/>
                    <a:pt x="523378" y="1072528"/>
                    <a:pt x="689368" y="974230"/>
                  </a:cubicBezTo>
                  <a:cubicBezTo>
                    <a:pt x="855358" y="875932"/>
                    <a:pt x="864971" y="584848"/>
                    <a:pt x="710783" y="325006"/>
                  </a:cubicBezTo>
                  <a:close/>
                  <a:moveTo>
                    <a:pt x="678708" y="875836"/>
                  </a:moveTo>
                  <a:cubicBezTo>
                    <a:pt x="538321" y="921366"/>
                    <a:pt x="345586" y="812686"/>
                    <a:pt x="226614" y="612470"/>
                  </a:cubicBezTo>
                  <a:cubicBezTo>
                    <a:pt x="107642" y="412255"/>
                    <a:pt x="105168" y="190703"/>
                    <a:pt x="212242" y="89262"/>
                  </a:cubicBezTo>
                  <a:cubicBezTo>
                    <a:pt x="352534" y="43733"/>
                    <a:pt x="545364" y="152413"/>
                    <a:pt x="664336" y="352533"/>
                  </a:cubicBezTo>
                  <a:cubicBezTo>
                    <a:pt x="783309" y="552653"/>
                    <a:pt x="785783" y="774300"/>
                    <a:pt x="678708" y="875741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5" name="Google Shape;2115;p34"/>
            <p:cNvSpPr/>
            <p:nvPr/>
          </p:nvSpPr>
          <p:spPr>
            <a:xfrm>
              <a:off x="5034477" y="2242227"/>
              <a:ext cx="618491" cy="852150"/>
            </a:xfrm>
            <a:custGeom>
              <a:avLst/>
              <a:gdLst/>
              <a:ahLst/>
              <a:cxnLst/>
              <a:rect l="l" t="t" r="r" b="b"/>
              <a:pathLst>
                <a:path w="618491" h="852150" extrusionOk="0">
                  <a:moveTo>
                    <a:pt x="166398" y="533892"/>
                  </a:moveTo>
                  <a:cubicBezTo>
                    <a:pt x="47711" y="333866"/>
                    <a:pt x="44951" y="112124"/>
                    <a:pt x="152026" y="10683"/>
                  </a:cubicBezTo>
                  <a:cubicBezTo>
                    <a:pt x="213225" y="-9224"/>
                    <a:pt x="284513" y="301"/>
                    <a:pt x="355230" y="33924"/>
                  </a:cubicBezTo>
                  <a:cubicBezTo>
                    <a:pt x="268428" y="-7414"/>
                    <a:pt x="180960" y="-12844"/>
                    <a:pt x="112146" y="28019"/>
                  </a:cubicBezTo>
                  <a:cubicBezTo>
                    <a:pt x="-29192" y="111934"/>
                    <a:pt x="-38139" y="358250"/>
                    <a:pt x="92159" y="577992"/>
                  </a:cubicBezTo>
                  <a:cubicBezTo>
                    <a:pt x="222457" y="797734"/>
                    <a:pt x="442794" y="907938"/>
                    <a:pt x="584133" y="824023"/>
                  </a:cubicBezTo>
                  <a:cubicBezTo>
                    <a:pt x="596563" y="816432"/>
                    <a:pt x="608089" y="807450"/>
                    <a:pt x="618492" y="797258"/>
                  </a:cubicBezTo>
                  <a:cubicBezTo>
                    <a:pt x="477914" y="842787"/>
                    <a:pt x="284894" y="734107"/>
                    <a:pt x="166398" y="533892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6" name="Google Shape;2116;p34"/>
            <p:cNvSpPr/>
            <p:nvPr/>
          </p:nvSpPr>
          <p:spPr>
            <a:xfrm>
              <a:off x="5108865" y="2242623"/>
              <a:ext cx="621582" cy="807149"/>
            </a:xfrm>
            <a:custGeom>
              <a:avLst/>
              <a:gdLst/>
              <a:ahLst/>
              <a:cxnLst/>
              <a:rect l="l" t="t" r="r" b="b"/>
              <a:pathLst>
                <a:path w="621582" h="807149" extrusionOk="0">
                  <a:moveTo>
                    <a:pt x="529828" y="273559"/>
                  </a:moveTo>
                  <a:cubicBezTo>
                    <a:pt x="411141" y="73534"/>
                    <a:pt x="218026" y="-35242"/>
                    <a:pt x="77734" y="10288"/>
                  </a:cubicBezTo>
                  <a:cubicBezTo>
                    <a:pt x="-29341" y="111729"/>
                    <a:pt x="-26962" y="333376"/>
                    <a:pt x="92106" y="533496"/>
                  </a:cubicBezTo>
                  <a:cubicBezTo>
                    <a:pt x="211173" y="733616"/>
                    <a:pt x="403813" y="842392"/>
                    <a:pt x="544200" y="796862"/>
                  </a:cubicBezTo>
                  <a:cubicBezTo>
                    <a:pt x="650989" y="695421"/>
                    <a:pt x="648229" y="473774"/>
                    <a:pt x="529828" y="273559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7" name="Google Shape;2117;p34"/>
            <p:cNvSpPr/>
            <p:nvPr/>
          </p:nvSpPr>
          <p:spPr>
            <a:xfrm>
              <a:off x="5831808" y="2838412"/>
              <a:ext cx="311135" cy="259746"/>
            </a:xfrm>
            <a:custGeom>
              <a:avLst/>
              <a:gdLst/>
              <a:ahLst/>
              <a:cxnLst/>
              <a:rect l="l" t="t" r="r" b="b"/>
              <a:pathLst>
                <a:path w="311135" h="259746" extrusionOk="0">
                  <a:moveTo>
                    <a:pt x="0" y="0"/>
                  </a:moveTo>
                  <a:lnTo>
                    <a:pt x="311136" y="179546"/>
                  </a:lnTo>
                  <a:lnTo>
                    <a:pt x="311136" y="259747"/>
                  </a:lnTo>
                  <a:lnTo>
                    <a:pt x="0" y="80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8" name="Google Shape;2118;p34"/>
            <p:cNvSpPr/>
            <p:nvPr/>
          </p:nvSpPr>
          <p:spPr>
            <a:xfrm>
              <a:off x="5831808" y="2798312"/>
              <a:ext cx="380520" cy="219646"/>
            </a:xfrm>
            <a:custGeom>
              <a:avLst/>
              <a:gdLst/>
              <a:ahLst/>
              <a:cxnLst/>
              <a:rect l="l" t="t" r="r" b="b"/>
              <a:pathLst>
                <a:path w="380520" h="219646" extrusionOk="0">
                  <a:moveTo>
                    <a:pt x="69384" y="0"/>
                  </a:moveTo>
                  <a:lnTo>
                    <a:pt x="380520" y="179546"/>
                  </a:lnTo>
                  <a:lnTo>
                    <a:pt x="311136" y="219646"/>
                  </a:lnTo>
                  <a:lnTo>
                    <a:pt x="0" y="40100"/>
                  </a:lnTo>
                  <a:lnTo>
                    <a:pt x="69384" y="0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9" name="Google Shape;2119;p34"/>
            <p:cNvSpPr/>
            <p:nvPr/>
          </p:nvSpPr>
          <p:spPr>
            <a:xfrm>
              <a:off x="6056214" y="2910510"/>
              <a:ext cx="696628" cy="514166"/>
            </a:xfrm>
            <a:custGeom>
              <a:avLst/>
              <a:gdLst/>
              <a:ahLst/>
              <a:cxnLst/>
              <a:rect l="l" t="t" r="r" b="b"/>
              <a:pathLst>
                <a:path w="696628" h="514166" extrusionOk="0">
                  <a:moveTo>
                    <a:pt x="20772" y="62109"/>
                  </a:moveTo>
                  <a:cubicBezTo>
                    <a:pt x="50182" y="12389"/>
                    <a:pt x="99770" y="-12567"/>
                    <a:pt x="131464" y="6293"/>
                  </a:cubicBezTo>
                  <a:lnTo>
                    <a:pt x="696629" y="335096"/>
                  </a:lnTo>
                  <a:lnTo>
                    <a:pt x="588983" y="514166"/>
                  </a:lnTo>
                  <a:lnTo>
                    <a:pt x="24865" y="186030"/>
                  </a:lnTo>
                  <a:cubicBezTo>
                    <a:pt x="-6830" y="167170"/>
                    <a:pt x="-8257" y="111640"/>
                    <a:pt x="20772" y="62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0" name="Google Shape;2120;p34"/>
            <p:cNvSpPr/>
            <p:nvPr/>
          </p:nvSpPr>
          <p:spPr>
            <a:xfrm>
              <a:off x="6620145" y="3238764"/>
              <a:ext cx="156663" cy="192193"/>
            </a:xfrm>
            <a:custGeom>
              <a:avLst/>
              <a:gdLst/>
              <a:ahLst/>
              <a:cxnLst/>
              <a:rect l="l" t="t" r="r" b="b"/>
              <a:pathLst>
                <a:path w="156663" h="192193" extrusionOk="0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rgbClr val="8C50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1" name="Google Shape;2121;p34"/>
            <p:cNvSpPr/>
            <p:nvPr/>
          </p:nvSpPr>
          <p:spPr>
            <a:xfrm>
              <a:off x="6620145" y="3238764"/>
              <a:ext cx="156663" cy="192193"/>
            </a:xfrm>
            <a:custGeom>
              <a:avLst/>
              <a:gdLst/>
              <a:ahLst/>
              <a:cxnLst/>
              <a:rect l="l" t="t" r="r" b="b"/>
              <a:pathLst>
                <a:path w="156663" h="192193" extrusionOk="0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2" name="Google Shape;2122;p34"/>
            <p:cNvSpPr/>
            <p:nvPr/>
          </p:nvSpPr>
          <p:spPr>
            <a:xfrm>
              <a:off x="3797207" y="2991392"/>
              <a:ext cx="2353338" cy="1403876"/>
            </a:xfrm>
            <a:custGeom>
              <a:avLst/>
              <a:gdLst/>
              <a:ahLst/>
              <a:cxnLst/>
              <a:rect l="l" t="t" r="r" b="b"/>
              <a:pathLst>
                <a:path w="2353338" h="1403876" extrusionOk="0">
                  <a:moveTo>
                    <a:pt x="2300432" y="1399691"/>
                  </a:moveTo>
                  <a:lnTo>
                    <a:pt x="7411" y="30758"/>
                  </a:lnTo>
                  <a:cubicBezTo>
                    <a:pt x="-3629" y="24471"/>
                    <a:pt x="-2106" y="13327"/>
                    <a:pt x="10457" y="5992"/>
                  </a:cubicBezTo>
                  <a:lnTo>
                    <a:pt x="10457" y="5992"/>
                  </a:lnTo>
                  <a:cubicBezTo>
                    <a:pt x="23658" y="-1342"/>
                    <a:pt x="39543" y="-1980"/>
                    <a:pt x="53287" y="4278"/>
                  </a:cubicBezTo>
                  <a:lnTo>
                    <a:pt x="2345927" y="1373211"/>
                  </a:lnTo>
                  <a:cubicBezTo>
                    <a:pt x="2356968" y="1379593"/>
                    <a:pt x="2355445" y="1390642"/>
                    <a:pt x="2342881" y="1397976"/>
                  </a:cubicBezTo>
                  <a:lnTo>
                    <a:pt x="2342881" y="1397976"/>
                  </a:lnTo>
                  <a:cubicBezTo>
                    <a:pt x="2329785" y="1405186"/>
                    <a:pt x="2314062" y="1405825"/>
                    <a:pt x="2300432" y="1399691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3" name="Google Shape;2123;p34"/>
            <p:cNvSpPr/>
            <p:nvPr/>
          </p:nvSpPr>
          <p:spPr>
            <a:xfrm>
              <a:off x="2602525" y="4569200"/>
              <a:ext cx="891148" cy="510349"/>
            </a:xfrm>
            <a:custGeom>
              <a:avLst/>
              <a:gdLst/>
              <a:ahLst/>
              <a:cxnLst/>
              <a:rect l="l" t="t" r="r" b="b"/>
              <a:pathLst>
                <a:path w="891148" h="510349" extrusionOk="0">
                  <a:moveTo>
                    <a:pt x="356916" y="510349"/>
                  </a:moveTo>
                  <a:lnTo>
                    <a:pt x="0" y="306038"/>
                  </a:lnTo>
                  <a:lnTo>
                    <a:pt x="534232" y="0"/>
                  </a:lnTo>
                  <a:lnTo>
                    <a:pt x="891149" y="204311"/>
                  </a:lnTo>
                  <a:lnTo>
                    <a:pt x="356916" y="510349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4" name="Google Shape;2124;p34"/>
            <p:cNvSpPr/>
            <p:nvPr/>
          </p:nvSpPr>
          <p:spPr>
            <a:xfrm>
              <a:off x="2671243" y="4325932"/>
              <a:ext cx="591243" cy="341661"/>
            </a:xfrm>
            <a:custGeom>
              <a:avLst/>
              <a:gdLst/>
              <a:ahLst/>
              <a:cxnLst/>
              <a:rect l="l" t="t" r="r" b="b"/>
              <a:pathLst>
                <a:path w="591243" h="341661" extrusionOk="0">
                  <a:moveTo>
                    <a:pt x="295622" y="341662"/>
                  </a:moveTo>
                  <a:lnTo>
                    <a:pt x="0" y="170783"/>
                  </a:lnTo>
                  <a:lnTo>
                    <a:pt x="295622" y="0"/>
                  </a:lnTo>
                  <a:lnTo>
                    <a:pt x="591244" y="170783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5" name="Google Shape;2125;p34"/>
            <p:cNvSpPr/>
            <p:nvPr/>
          </p:nvSpPr>
          <p:spPr>
            <a:xfrm>
              <a:off x="2671243" y="4496715"/>
              <a:ext cx="295621" cy="512444"/>
            </a:xfrm>
            <a:custGeom>
              <a:avLst/>
              <a:gdLst/>
              <a:ahLst/>
              <a:cxnLst/>
              <a:rect l="l" t="t" r="r" b="b"/>
              <a:pathLst>
                <a:path w="295621" h="512444" extrusionOk="0">
                  <a:moveTo>
                    <a:pt x="295622" y="512445"/>
                  </a:moveTo>
                  <a:lnTo>
                    <a:pt x="0" y="341662"/>
                  </a:lnTo>
                  <a:lnTo>
                    <a:pt x="0" y="0"/>
                  </a:lnTo>
                  <a:lnTo>
                    <a:pt x="295622" y="170879"/>
                  </a:lnTo>
                  <a:lnTo>
                    <a:pt x="295622" y="512445"/>
                  </a:lnTo>
                  <a:close/>
                </a:path>
              </a:pathLst>
            </a:custGeom>
            <a:solidFill>
              <a:srgbClr val="B1B6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6" name="Google Shape;2126;p34"/>
            <p:cNvSpPr/>
            <p:nvPr/>
          </p:nvSpPr>
          <p:spPr>
            <a:xfrm>
              <a:off x="2966865" y="4496715"/>
              <a:ext cx="295621" cy="512444"/>
            </a:xfrm>
            <a:custGeom>
              <a:avLst/>
              <a:gdLst/>
              <a:ahLst/>
              <a:cxnLst/>
              <a:rect l="l" t="t" r="r" b="b"/>
              <a:pathLst>
                <a:path w="295621" h="512444" extrusionOk="0">
                  <a:moveTo>
                    <a:pt x="295622" y="341662"/>
                  </a:moveTo>
                  <a:lnTo>
                    <a:pt x="0" y="512445"/>
                  </a:lnTo>
                  <a:lnTo>
                    <a:pt x="0" y="170879"/>
                  </a:lnTo>
                  <a:lnTo>
                    <a:pt x="295622" y="0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7" name="Google Shape;2127;p34"/>
            <p:cNvSpPr/>
            <p:nvPr/>
          </p:nvSpPr>
          <p:spPr>
            <a:xfrm>
              <a:off x="3352925" y="4700698"/>
              <a:ext cx="220640" cy="124389"/>
            </a:xfrm>
            <a:custGeom>
              <a:avLst/>
              <a:gdLst/>
              <a:ahLst/>
              <a:cxnLst/>
              <a:rect l="l" t="t" r="r" b="b"/>
              <a:pathLst>
                <a:path w="220640" h="124389" extrusionOk="0">
                  <a:moveTo>
                    <a:pt x="11021" y="30141"/>
                  </a:moveTo>
                  <a:cubicBezTo>
                    <a:pt x="36663" y="37161"/>
                    <a:pt x="64037" y="33732"/>
                    <a:pt x="87163" y="20616"/>
                  </a:cubicBezTo>
                  <a:cubicBezTo>
                    <a:pt x="105532" y="21188"/>
                    <a:pt x="205088" y="-21484"/>
                    <a:pt x="218603" y="14330"/>
                  </a:cubicBezTo>
                  <a:cubicBezTo>
                    <a:pt x="230501" y="45762"/>
                    <a:pt x="187385" y="74813"/>
                    <a:pt x="164352" y="80338"/>
                  </a:cubicBezTo>
                  <a:cubicBezTo>
                    <a:pt x="114003" y="92530"/>
                    <a:pt x="76789" y="117676"/>
                    <a:pt x="56611" y="121867"/>
                  </a:cubicBezTo>
                  <a:cubicBezTo>
                    <a:pt x="41573" y="125105"/>
                    <a:pt x="22062" y="127201"/>
                    <a:pt x="10069" y="115295"/>
                  </a:cubicBezTo>
                  <a:cubicBezTo>
                    <a:pt x="-4112" y="101388"/>
                    <a:pt x="-2875" y="48905"/>
                    <a:pt x="11021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8" name="Google Shape;2128;p34"/>
            <p:cNvSpPr/>
            <p:nvPr/>
          </p:nvSpPr>
          <p:spPr>
            <a:xfrm>
              <a:off x="3356617" y="4721600"/>
              <a:ext cx="217074" cy="103773"/>
            </a:xfrm>
            <a:custGeom>
              <a:avLst/>
              <a:gdLst/>
              <a:ahLst/>
              <a:cxnLst/>
              <a:rect l="l" t="t" r="r" b="b"/>
              <a:pathLst>
                <a:path w="217074" h="103773" extrusionOk="0">
                  <a:moveTo>
                    <a:pt x="53109" y="92583"/>
                  </a:moveTo>
                  <a:cubicBezTo>
                    <a:pt x="73287" y="88297"/>
                    <a:pt x="110216" y="63246"/>
                    <a:pt x="160850" y="51054"/>
                  </a:cubicBezTo>
                  <a:cubicBezTo>
                    <a:pt x="179886" y="46387"/>
                    <a:pt x="213388" y="25241"/>
                    <a:pt x="216720" y="0"/>
                  </a:cubicBezTo>
                  <a:cubicBezTo>
                    <a:pt x="221193" y="28575"/>
                    <a:pt x="182265" y="54578"/>
                    <a:pt x="160850" y="59722"/>
                  </a:cubicBezTo>
                  <a:cubicBezTo>
                    <a:pt x="110501" y="71914"/>
                    <a:pt x="73287" y="97059"/>
                    <a:pt x="53109" y="101251"/>
                  </a:cubicBezTo>
                  <a:cubicBezTo>
                    <a:pt x="38071" y="104489"/>
                    <a:pt x="18560" y="106584"/>
                    <a:pt x="6567" y="94678"/>
                  </a:cubicBezTo>
                  <a:cubicBezTo>
                    <a:pt x="3439" y="91269"/>
                    <a:pt x="1186" y="87154"/>
                    <a:pt x="0" y="82677"/>
                  </a:cubicBezTo>
                  <a:cubicBezTo>
                    <a:pt x="15148" y="94183"/>
                    <a:pt x="34836" y="97850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9" name="Google Shape;2129;p34"/>
            <p:cNvSpPr/>
            <p:nvPr/>
          </p:nvSpPr>
          <p:spPr>
            <a:xfrm>
              <a:off x="3173533" y="4605067"/>
              <a:ext cx="220687" cy="124551"/>
            </a:xfrm>
            <a:custGeom>
              <a:avLst/>
              <a:gdLst/>
              <a:ahLst/>
              <a:cxnLst/>
              <a:rect l="l" t="t" r="r" b="b"/>
              <a:pathLst>
                <a:path w="220687" h="124551" extrusionOk="0">
                  <a:moveTo>
                    <a:pt x="11098" y="30141"/>
                  </a:moveTo>
                  <a:cubicBezTo>
                    <a:pt x="36743" y="37095"/>
                    <a:pt x="64094" y="33675"/>
                    <a:pt x="87240" y="20616"/>
                  </a:cubicBezTo>
                  <a:cubicBezTo>
                    <a:pt x="105609" y="21188"/>
                    <a:pt x="205070" y="-21484"/>
                    <a:pt x="218680" y="14330"/>
                  </a:cubicBezTo>
                  <a:cubicBezTo>
                    <a:pt x="230482" y="45762"/>
                    <a:pt x="187367" y="74718"/>
                    <a:pt x="164334" y="80338"/>
                  </a:cubicBezTo>
                  <a:cubicBezTo>
                    <a:pt x="114270" y="92816"/>
                    <a:pt x="76865" y="117962"/>
                    <a:pt x="57164" y="122058"/>
                  </a:cubicBezTo>
                  <a:cubicBezTo>
                    <a:pt x="42126" y="125296"/>
                    <a:pt x="22614" y="127296"/>
                    <a:pt x="10622" y="115485"/>
                  </a:cubicBezTo>
                  <a:cubicBezTo>
                    <a:pt x="-4226" y="101388"/>
                    <a:pt x="-2989" y="48810"/>
                    <a:pt x="11098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0" name="Google Shape;2130;p34"/>
            <p:cNvSpPr/>
            <p:nvPr/>
          </p:nvSpPr>
          <p:spPr>
            <a:xfrm>
              <a:off x="3177588" y="4625969"/>
              <a:ext cx="217074" cy="103649"/>
            </a:xfrm>
            <a:custGeom>
              <a:avLst/>
              <a:gdLst/>
              <a:ahLst/>
              <a:cxnLst/>
              <a:rect l="l" t="t" r="r" b="b"/>
              <a:pathLst>
                <a:path w="217074" h="103649" extrusionOk="0">
                  <a:moveTo>
                    <a:pt x="53109" y="92583"/>
                  </a:moveTo>
                  <a:cubicBezTo>
                    <a:pt x="73287" y="88297"/>
                    <a:pt x="110216" y="63246"/>
                    <a:pt x="160755" y="51054"/>
                  </a:cubicBezTo>
                  <a:cubicBezTo>
                    <a:pt x="179791" y="46387"/>
                    <a:pt x="213388" y="25241"/>
                    <a:pt x="216720" y="0"/>
                  </a:cubicBezTo>
                  <a:cubicBezTo>
                    <a:pt x="221193" y="28575"/>
                    <a:pt x="182265" y="54483"/>
                    <a:pt x="160755" y="59722"/>
                  </a:cubicBezTo>
                  <a:cubicBezTo>
                    <a:pt x="110216" y="71914"/>
                    <a:pt x="72811" y="97060"/>
                    <a:pt x="53109" y="101155"/>
                  </a:cubicBezTo>
                  <a:cubicBezTo>
                    <a:pt x="38071" y="104394"/>
                    <a:pt x="18560" y="106394"/>
                    <a:pt x="6567" y="94583"/>
                  </a:cubicBezTo>
                  <a:cubicBezTo>
                    <a:pt x="3481" y="91145"/>
                    <a:pt x="1233" y="87039"/>
                    <a:pt x="0" y="82582"/>
                  </a:cubicBezTo>
                  <a:cubicBezTo>
                    <a:pt x="15132" y="94116"/>
                    <a:pt x="34821" y="97831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1" name="Google Shape;2131;p34"/>
            <p:cNvSpPr/>
            <p:nvPr/>
          </p:nvSpPr>
          <p:spPr>
            <a:xfrm>
              <a:off x="2766014" y="4132721"/>
              <a:ext cx="711887" cy="612953"/>
            </a:xfrm>
            <a:custGeom>
              <a:avLst/>
              <a:gdLst/>
              <a:ahLst/>
              <a:cxnLst/>
              <a:rect l="l" t="t" r="r" b="b"/>
              <a:pathLst>
                <a:path w="711887" h="612953" extrusionOk="0">
                  <a:moveTo>
                    <a:pt x="139081" y="378472"/>
                  </a:moveTo>
                  <a:cubicBezTo>
                    <a:pt x="216746" y="412572"/>
                    <a:pt x="289937" y="418001"/>
                    <a:pt x="349804" y="385806"/>
                  </a:cubicBezTo>
                  <a:lnTo>
                    <a:pt x="411670" y="350088"/>
                  </a:lnTo>
                  <a:cubicBezTo>
                    <a:pt x="415381" y="430002"/>
                    <a:pt x="418903" y="506774"/>
                    <a:pt x="418903" y="506774"/>
                  </a:cubicBezTo>
                  <a:cubicBezTo>
                    <a:pt x="418903" y="506774"/>
                    <a:pt x="466492" y="542683"/>
                    <a:pt x="503231" y="510679"/>
                  </a:cubicBezTo>
                  <a:cubicBezTo>
                    <a:pt x="503231" y="510679"/>
                    <a:pt x="510940" y="398475"/>
                    <a:pt x="518744" y="288175"/>
                  </a:cubicBezTo>
                  <a:lnTo>
                    <a:pt x="583656" y="250742"/>
                  </a:lnTo>
                  <a:cubicBezTo>
                    <a:pt x="582151" y="256628"/>
                    <a:pt x="581321" y="262667"/>
                    <a:pt x="581181" y="268744"/>
                  </a:cubicBezTo>
                  <a:cubicBezTo>
                    <a:pt x="581657" y="289699"/>
                    <a:pt x="596219" y="601262"/>
                    <a:pt x="596219" y="601262"/>
                  </a:cubicBezTo>
                  <a:cubicBezTo>
                    <a:pt x="596219" y="601262"/>
                    <a:pt x="643808" y="629837"/>
                    <a:pt x="680927" y="597642"/>
                  </a:cubicBezTo>
                  <a:cubicBezTo>
                    <a:pt x="680927" y="597642"/>
                    <a:pt x="705769" y="236645"/>
                    <a:pt x="711479" y="179019"/>
                  </a:cubicBezTo>
                  <a:cubicBezTo>
                    <a:pt x="717951" y="114153"/>
                    <a:pt x="645997" y="82149"/>
                    <a:pt x="600407" y="98818"/>
                  </a:cubicBezTo>
                  <a:cubicBezTo>
                    <a:pt x="589842" y="102628"/>
                    <a:pt x="563764" y="112344"/>
                    <a:pt x="530832" y="124631"/>
                  </a:cubicBezTo>
                  <a:cubicBezTo>
                    <a:pt x="532260" y="106629"/>
                    <a:pt x="533402" y="92532"/>
                    <a:pt x="534258" y="84531"/>
                  </a:cubicBezTo>
                  <a:cubicBezTo>
                    <a:pt x="540635" y="19665"/>
                    <a:pt x="468681" y="-12243"/>
                    <a:pt x="423186" y="4330"/>
                  </a:cubicBezTo>
                  <a:cubicBezTo>
                    <a:pt x="381689" y="19475"/>
                    <a:pt x="101581" y="124631"/>
                    <a:pt x="101581" y="124631"/>
                  </a:cubicBezTo>
                  <a:cubicBezTo>
                    <a:pt x="103236" y="151558"/>
                    <a:pt x="106414" y="178362"/>
                    <a:pt x="111098" y="204927"/>
                  </a:cubicBezTo>
                  <a:lnTo>
                    <a:pt x="407" y="195402"/>
                  </a:lnTo>
                  <a:cubicBezTo>
                    <a:pt x="-5875" y="299700"/>
                    <a:pt x="61511" y="344277"/>
                    <a:pt x="139081" y="378472"/>
                  </a:cubicBezTo>
                  <a:close/>
                  <a:moveTo>
                    <a:pt x="332291" y="199021"/>
                  </a:moveTo>
                  <a:lnTo>
                    <a:pt x="406340" y="156254"/>
                  </a:lnTo>
                  <a:cubicBezTo>
                    <a:pt x="405118" y="161483"/>
                    <a:pt x="404323" y="166798"/>
                    <a:pt x="403960" y="1721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2" name="Google Shape;2132;p34"/>
            <p:cNvSpPr/>
            <p:nvPr/>
          </p:nvSpPr>
          <p:spPr>
            <a:xfrm>
              <a:off x="2706078" y="4012750"/>
              <a:ext cx="153426" cy="268033"/>
            </a:xfrm>
            <a:custGeom>
              <a:avLst/>
              <a:gdLst/>
              <a:ahLst/>
              <a:cxnLst/>
              <a:rect l="l" t="t" r="r" b="b"/>
              <a:pathLst>
                <a:path w="153426" h="268033" extrusionOk="0">
                  <a:moveTo>
                    <a:pt x="0" y="0"/>
                  </a:moveTo>
                  <a:cubicBezTo>
                    <a:pt x="0" y="0"/>
                    <a:pt x="9518" y="137731"/>
                    <a:pt x="27221" y="157544"/>
                  </a:cubicBezTo>
                  <a:cubicBezTo>
                    <a:pt x="44924" y="177355"/>
                    <a:pt x="106313" y="190500"/>
                    <a:pt x="106313" y="190500"/>
                  </a:cubicBezTo>
                  <a:lnTo>
                    <a:pt x="153426" y="268034"/>
                  </a:lnTo>
                  <a:cubicBezTo>
                    <a:pt x="153426" y="268034"/>
                    <a:pt x="110501" y="21717"/>
                    <a:pt x="101174" y="15812"/>
                  </a:cubicBezTo>
                  <a:cubicBezTo>
                    <a:pt x="91846" y="9906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3" name="Google Shape;2133;p34"/>
            <p:cNvSpPr/>
            <p:nvPr/>
          </p:nvSpPr>
          <p:spPr>
            <a:xfrm>
              <a:off x="2694181" y="3854621"/>
              <a:ext cx="102411" cy="197244"/>
            </a:xfrm>
            <a:custGeom>
              <a:avLst/>
              <a:gdLst/>
              <a:ahLst/>
              <a:cxnLst/>
              <a:rect l="l" t="t" r="r" b="b"/>
              <a:pathLst>
                <a:path w="102411" h="197244" extrusionOk="0">
                  <a:moveTo>
                    <a:pt x="102411" y="4776"/>
                  </a:moveTo>
                  <a:cubicBezTo>
                    <a:pt x="78681" y="-6244"/>
                    <a:pt x="50468" y="2376"/>
                    <a:pt x="36929" y="24778"/>
                  </a:cubicBezTo>
                  <a:cubicBezTo>
                    <a:pt x="19607" y="53353"/>
                    <a:pt x="1618" y="151842"/>
                    <a:pt x="0" y="168701"/>
                  </a:cubicBezTo>
                  <a:cubicBezTo>
                    <a:pt x="0" y="168701"/>
                    <a:pt x="24270" y="202229"/>
                    <a:pt x="60723" y="19660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4" name="Google Shape;2134;p34"/>
            <p:cNvSpPr/>
            <p:nvPr/>
          </p:nvSpPr>
          <p:spPr>
            <a:xfrm>
              <a:off x="2799755" y="3593223"/>
              <a:ext cx="234442" cy="375527"/>
            </a:xfrm>
            <a:custGeom>
              <a:avLst/>
              <a:gdLst/>
              <a:ahLst/>
              <a:cxnLst/>
              <a:rect l="l" t="t" r="r" b="b"/>
              <a:pathLst>
                <a:path w="234442" h="375527" extrusionOk="0">
                  <a:moveTo>
                    <a:pt x="13397" y="267888"/>
                  </a:moveTo>
                  <a:cubicBezTo>
                    <a:pt x="37192" y="269032"/>
                    <a:pt x="54895" y="275127"/>
                    <a:pt x="57845" y="267888"/>
                  </a:cubicBezTo>
                  <a:cubicBezTo>
                    <a:pt x="60387" y="255592"/>
                    <a:pt x="62198" y="243152"/>
                    <a:pt x="63271" y="230646"/>
                  </a:cubicBezTo>
                  <a:cubicBezTo>
                    <a:pt x="60510" y="223693"/>
                    <a:pt x="58131" y="216263"/>
                    <a:pt x="58131" y="216263"/>
                  </a:cubicBezTo>
                  <a:cubicBezTo>
                    <a:pt x="28245" y="197880"/>
                    <a:pt x="18823" y="165590"/>
                    <a:pt x="14920" y="127966"/>
                  </a:cubicBezTo>
                  <a:cubicBezTo>
                    <a:pt x="8258" y="63673"/>
                    <a:pt x="42903" y="7380"/>
                    <a:pt x="107243" y="617"/>
                  </a:cubicBezTo>
                  <a:cubicBezTo>
                    <a:pt x="167585" y="-5670"/>
                    <a:pt x="211938" y="36812"/>
                    <a:pt x="223931" y="95200"/>
                  </a:cubicBezTo>
                  <a:cubicBezTo>
                    <a:pt x="230307" y="123775"/>
                    <a:pt x="242966" y="178449"/>
                    <a:pt x="225834" y="225788"/>
                  </a:cubicBezTo>
                  <a:cubicBezTo>
                    <a:pt x="216316" y="252268"/>
                    <a:pt x="203848" y="273413"/>
                    <a:pt x="191475" y="277413"/>
                  </a:cubicBezTo>
                  <a:cubicBezTo>
                    <a:pt x="179496" y="277042"/>
                    <a:pt x="167548" y="275994"/>
                    <a:pt x="155688" y="274270"/>
                  </a:cubicBezTo>
                  <a:lnTo>
                    <a:pt x="155688" y="274270"/>
                  </a:lnTo>
                  <a:cubicBezTo>
                    <a:pt x="155688" y="274270"/>
                    <a:pt x="152452" y="292177"/>
                    <a:pt x="150263" y="303607"/>
                  </a:cubicBezTo>
                  <a:cubicBezTo>
                    <a:pt x="148074" y="315037"/>
                    <a:pt x="148930" y="321133"/>
                    <a:pt x="171678" y="335230"/>
                  </a:cubicBezTo>
                  <a:cubicBezTo>
                    <a:pt x="194425" y="349327"/>
                    <a:pt x="137224" y="378188"/>
                    <a:pt x="99819" y="375330"/>
                  </a:cubicBezTo>
                  <a:cubicBezTo>
                    <a:pt x="62414" y="372473"/>
                    <a:pt x="20250" y="349899"/>
                    <a:pt x="8734" y="325705"/>
                  </a:cubicBezTo>
                  <a:cubicBezTo>
                    <a:pt x="-4115" y="298940"/>
                    <a:pt x="-2973" y="267126"/>
                    <a:pt x="13397" y="267888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35" name="Google Shape;2135;p34"/>
            <p:cNvGrpSpPr/>
            <p:nvPr/>
          </p:nvGrpSpPr>
          <p:grpSpPr>
            <a:xfrm>
              <a:off x="2941619" y="3895613"/>
              <a:ext cx="483621" cy="510995"/>
              <a:chOff x="4345944" y="4626313"/>
              <a:chExt cx="483621" cy="510995"/>
            </a:xfrm>
          </p:grpSpPr>
          <p:grpSp>
            <p:nvGrpSpPr>
              <p:cNvPr id="2136" name="Google Shape;2136;p34"/>
              <p:cNvGrpSpPr/>
              <p:nvPr/>
            </p:nvGrpSpPr>
            <p:grpSpPr>
              <a:xfrm>
                <a:off x="4345944" y="4852987"/>
                <a:ext cx="474200" cy="284321"/>
                <a:chOff x="4345944" y="4852987"/>
                <a:chExt cx="474200" cy="284321"/>
              </a:xfrm>
            </p:grpSpPr>
            <p:sp>
              <p:nvSpPr>
                <p:cNvPr id="2137" name="Google Shape;2137;p34"/>
                <p:cNvSpPr/>
                <p:nvPr/>
              </p:nvSpPr>
              <p:spPr>
                <a:xfrm>
                  <a:off x="4346061" y="4969668"/>
                  <a:ext cx="474083" cy="1676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083" h="167618" extrusionOk="0">
                      <a:moveTo>
                        <a:pt x="474082" y="43529"/>
                      </a:moveTo>
                      <a:lnTo>
                        <a:pt x="474082" y="43529"/>
                      </a:lnTo>
                      <a:cubicBezTo>
                        <a:pt x="474178" y="50425"/>
                        <a:pt x="470537" y="56845"/>
                        <a:pt x="464564" y="60293"/>
                      </a:cubicBezTo>
                      <a:lnTo>
                        <a:pt x="283155" y="165068"/>
                      </a:lnTo>
                      <a:cubicBezTo>
                        <a:pt x="277266" y="168469"/>
                        <a:pt x="270009" y="168469"/>
                        <a:pt x="264120" y="165068"/>
                      </a:cubicBezTo>
                      <a:lnTo>
                        <a:pt x="9520" y="18193"/>
                      </a:lnTo>
                      <a:cubicBezTo>
                        <a:pt x="3547" y="14745"/>
                        <a:pt x="-94" y="8334"/>
                        <a:pt x="2" y="1429"/>
                      </a:cubicBez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8" name="Google Shape;2138;p34"/>
                <p:cNvSpPr/>
                <p:nvPr/>
              </p:nvSpPr>
              <p:spPr>
                <a:xfrm>
                  <a:off x="4619603" y="5013483"/>
                  <a:ext cx="200539" cy="12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539" h="123825" extrusionOk="0">
                      <a:moveTo>
                        <a:pt x="190926" y="16478"/>
                      </a:moveTo>
                      <a:lnTo>
                        <a:pt x="9518" y="121253"/>
                      </a:lnTo>
                      <a:cubicBezTo>
                        <a:pt x="6626" y="122930"/>
                        <a:pt x="3344" y="123815"/>
                        <a:pt x="0" y="123825"/>
                      </a:cubicBezTo>
                      <a:lnTo>
                        <a:pt x="0" y="0"/>
                      </a:lnTo>
                      <a:lnTo>
                        <a:pt x="200539" y="0"/>
                      </a:lnTo>
                      <a:cubicBezTo>
                        <a:pt x="200513" y="6820"/>
                        <a:pt x="196846" y="13106"/>
                        <a:pt x="190926" y="16478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9" name="Google Shape;2139;p34"/>
                <p:cNvSpPr/>
                <p:nvPr/>
              </p:nvSpPr>
              <p:spPr>
                <a:xfrm>
                  <a:off x="4345944" y="4852987"/>
                  <a:ext cx="474198" cy="2740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198" h="274003" extrusionOk="0">
                      <a:moveTo>
                        <a:pt x="280322" y="272224"/>
                      </a:moveTo>
                      <a:cubicBezTo>
                        <a:pt x="276096" y="274596"/>
                        <a:pt x="270938" y="274596"/>
                        <a:pt x="266712" y="272224"/>
                      </a:cubicBezTo>
                      <a:lnTo>
                        <a:pt x="2498" y="119824"/>
                      </a:lnTo>
                      <a:cubicBezTo>
                        <a:pt x="-833" y="117824"/>
                        <a:pt x="-833" y="114681"/>
                        <a:pt x="2498" y="112776"/>
                      </a:cubicBezTo>
                      <a:lnTo>
                        <a:pt x="197137" y="0"/>
                      </a:lnTo>
                      <a:lnTo>
                        <a:pt x="474199" y="16021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2140" name="Google Shape;2140;p34"/>
                <p:cNvGrpSpPr/>
                <p:nvPr/>
              </p:nvGrpSpPr>
              <p:grpSpPr>
                <a:xfrm>
                  <a:off x="4457040" y="4985575"/>
                  <a:ext cx="133724" cy="77247"/>
                  <a:chOff x="4457040" y="4985575"/>
                  <a:chExt cx="133724" cy="77247"/>
                </a:xfrm>
              </p:grpSpPr>
              <p:sp>
                <p:nvSpPr>
                  <p:cNvPr id="2141" name="Google Shape;2141;p34"/>
                  <p:cNvSpPr/>
                  <p:nvPr/>
                </p:nvSpPr>
                <p:spPr>
                  <a:xfrm>
                    <a:off x="4457040" y="4985575"/>
                    <a:ext cx="133724" cy="772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724" h="77247" extrusionOk="0">
                        <a:moveTo>
                          <a:pt x="0" y="27622"/>
                        </a:moveTo>
                        <a:lnTo>
                          <a:pt x="1332" y="28384"/>
                        </a:lnTo>
                        <a:lnTo>
                          <a:pt x="85945" y="77248"/>
                        </a:lnTo>
                        <a:lnTo>
                          <a:pt x="132487" y="50387"/>
                        </a:lnTo>
                        <a:lnTo>
                          <a:pt x="133725" y="49625"/>
                        </a:lnTo>
                        <a:lnTo>
                          <a:pt x="47779" y="0"/>
                        </a:lnTo>
                        <a:lnTo>
                          <a:pt x="0" y="27622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42" name="Google Shape;2142;p34"/>
                  <p:cNvSpPr/>
                  <p:nvPr/>
                </p:nvSpPr>
                <p:spPr>
                  <a:xfrm>
                    <a:off x="4458372" y="4987099"/>
                    <a:ext cx="131154" cy="757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154" h="75723" extrusionOk="0">
                        <a:moveTo>
                          <a:pt x="0" y="26861"/>
                        </a:moveTo>
                        <a:lnTo>
                          <a:pt x="84613" y="75724"/>
                        </a:lnTo>
                        <a:lnTo>
                          <a:pt x="131155" y="48863"/>
                        </a:lnTo>
                        <a:lnTo>
                          <a:pt x="46447" y="0"/>
                        </a:lnTo>
                        <a:lnTo>
                          <a:pt x="0" y="2686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143" name="Google Shape;2143;p34"/>
                <p:cNvSpPr/>
                <p:nvPr/>
              </p:nvSpPr>
              <p:spPr>
                <a:xfrm>
                  <a:off x="4747605" y="5011693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4" name="Google Shape;2144;p34"/>
                <p:cNvSpPr/>
                <p:nvPr/>
              </p:nvSpPr>
              <p:spPr>
                <a:xfrm>
                  <a:off x="4730414" y="5001691"/>
                  <a:ext cx="2930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03" h="16916" extrusionOk="0">
                      <a:moveTo>
                        <a:pt x="642" y="9411"/>
                      </a:moveTo>
                      <a:lnTo>
                        <a:pt x="12825" y="16459"/>
                      </a:lnTo>
                      <a:cubicBezTo>
                        <a:pt x="14054" y="17069"/>
                        <a:pt x="15499" y="17069"/>
                        <a:pt x="16727" y="16459"/>
                      </a:cubicBezTo>
                      <a:lnTo>
                        <a:pt x="28339" y="9696"/>
                      </a:lnTo>
                      <a:cubicBezTo>
                        <a:pt x="29576" y="9030"/>
                        <a:pt x="29672" y="8077"/>
                        <a:pt x="28339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124"/>
                      </a:lnTo>
                      <a:cubicBezTo>
                        <a:pt x="-214" y="7791"/>
                        <a:pt x="-214" y="8458"/>
                        <a:pt x="642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5" name="Google Shape;2145;p34"/>
                <p:cNvSpPr/>
                <p:nvPr/>
              </p:nvSpPr>
              <p:spPr>
                <a:xfrm>
                  <a:off x="4713055" y="4991690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792"/>
                      </a:lnTo>
                      <a:cubicBezTo>
                        <a:pt x="29613" y="9125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935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6" name="Google Shape;2146;p34"/>
                <p:cNvSpPr/>
                <p:nvPr/>
              </p:nvSpPr>
              <p:spPr>
                <a:xfrm>
                  <a:off x="4695787" y="4981117"/>
                  <a:ext cx="29345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5" h="17487" extrusionOk="0">
                      <a:moveTo>
                        <a:pt x="720" y="9982"/>
                      </a:moveTo>
                      <a:lnTo>
                        <a:pt x="12903" y="17031"/>
                      </a:lnTo>
                      <a:cubicBezTo>
                        <a:pt x="14131" y="17640"/>
                        <a:pt x="15576" y="17640"/>
                        <a:pt x="16805" y="17031"/>
                      </a:cubicBezTo>
                      <a:lnTo>
                        <a:pt x="28417" y="10363"/>
                      </a:lnTo>
                      <a:cubicBezTo>
                        <a:pt x="29559" y="9696"/>
                        <a:pt x="29749" y="8649"/>
                        <a:pt x="28417" y="8077"/>
                      </a:cubicBezTo>
                      <a:lnTo>
                        <a:pt x="16519" y="457"/>
                      </a:lnTo>
                      <a:cubicBezTo>
                        <a:pt x="15291" y="-152"/>
                        <a:pt x="13846" y="-152"/>
                        <a:pt x="12617" y="457"/>
                      </a:cubicBezTo>
                      <a:lnTo>
                        <a:pt x="1005" y="7125"/>
                      </a:lnTo>
                      <a:cubicBezTo>
                        <a:pt x="-232" y="8363"/>
                        <a:pt x="-327" y="9411"/>
                        <a:pt x="720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7" name="Google Shape;2147;p34"/>
                <p:cNvSpPr/>
                <p:nvPr/>
              </p:nvSpPr>
              <p:spPr>
                <a:xfrm>
                  <a:off x="4678497" y="4971592"/>
                  <a:ext cx="29372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2" h="17487" extrusionOk="0">
                      <a:moveTo>
                        <a:pt x="688" y="9982"/>
                      </a:moveTo>
                      <a:lnTo>
                        <a:pt x="12871" y="17031"/>
                      </a:lnTo>
                      <a:cubicBezTo>
                        <a:pt x="14099" y="17640"/>
                        <a:pt x="15544" y="17640"/>
                        <a:pt x="16773" y="17031"/>
                      </a:cubicBezTo>
                      <a:lnTo>
                        <a:pt x="28480" y="10268"/>
                      </a:lnTo>
                      <a:cubicBezTo>
                        <a:pt x="29622" y="9601"/>
                        <a:pt x="29717" y="8553"/>
                        <a:pt x="28480" y="7982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5"/>
                        <a:pt x="688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8" name="Google Shape;2148;p34"/>
                <p:cNvSpPr/>
                <p:nvPr/>
              </p:nvSpPr>
              <p:spPr>
                <a:xfrm>
                  <a:off x="4661184" y="4961591"/>
                  <a:ext cx="2936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7011" extrusionOk="0">
                      <a:moveTo>
                        <a:pt x="679" y="9506"/>
                      </a:moveTo>
                      <a:lnTo>
                        <a:pt x="12957" y="16555"/>
                      </a:lnTo>
                      <a:cubicBezTo>
                        <a:pt x="14152" y="17164"/>
                        <a:pt x="15568" y="17164"/>
                        <a:pt x="16764" y="16555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4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9" name="Google Shape;2149;p34"/>
                <p:cNvSpPr/>
                <p:nvPr/>
              </p:nvSpPr>
              <p:spPr>
                <a:xfrm>
                  <a:off x="4643896" y="4951685"/>
                  <a:ext cx="29270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0" h="17011" extrusionOk="0">
                      <a:moveTo>
                        <a:pt x="644" y="9411"/>
                      </a:moveTo>
                      <a:lnTo>
                        <a:pt x="12827" y="16554"/>
                      </a:lnTo>
                      <a:cubicBezTo>
                        <a:pt x="14056" y="17164"/>
                        <a:pt x="15501" y="17164"/>
                        <a:pt x="16729" y="16554"/>
                      </a:cubicBezTo>
                      <a:lnTo>
                        <a:pt x="28341" y="9792"/>
                      </a:lnTo>
                      <a:cubicBezTo>
                        <a:pt x="29483" y="9125"/>
                        <a:pt x="29674" y="8172"/>
                        <a:pt x="28341" y="7601"/>
                      </a:cubicBezTo>
                      <a:lnTo>
                        <a:pt x="16158" y="457"/>
                      </a:lnTo>
                      <a:cubicBezTo>
                        <a:pt x="14930" y="-152"/>
                        <a:pt x="13485" y="-152"/>
                        <a:pt x="12256" y="457"/>
                      </a:cubicBezTo>
                      <a:lnTo>
                        <a:pt x="644" y="7220"/>
                      </a:lnTo>
                      <a:cubicBezTo>
                        <a:pt x="-117" y="7887"/>
                        <a:pt x="-307" y="8839"/>
                        <a:pt x="644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0" name="Google Shape;2150;p34"/>
                <p:cNvSpPr/>
                <p:nvPr/>
              </p:nvSpPr>
              <p:spPr>
                <a:xfrm>
                  <a:off x="4626634" y="494177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1" name="Google Shape;2151;p34"/>
                <p:cNvSpPr/>
                <p:nvPr/>
              </p:nvSpPr>
              <p:spPr>
                <a:xfrm>
                  <a:off x="4609300" y="4931587"/>
                  <a:ext cx="2937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4" h="17106" extrusionOk="0">
                      <a:moveTo>
                        <a:pt x="690" y="9601"/>
                      </a:moveTo>
                      <a:lnTo>
                        <a:pt x="12968" y="16650"/>
                      </a:lnTo>
                      <a:cubicBezTo>
                        <a:pt x="14197" y="17259"/>
                        <a:pt x="15642" y="17259"/>
                        <a:pt x="16870" y="16650"/>
                      </a:cubicBezTo>
                      <a:lnTo>
                        <a:pt x="28482" y="9887"/>
                      </a:lnTo>
                      <a:cubicBezTo>
                        <a:pt x="29624" y="9220"/>
                        <a:pt x="29719" y="8268"/>
                        <a:pt x="28482" y="7696"/>
                      </a:cubicBezTo>
                      <a:lnTo>
                        <a:pt x="16204" y="457"/>
                      </a:lnTo>
                      <a:cubicBezTo>
                        <a:pt x="14975" y="-152"/>
                        <a:pt x="13530" y="-152"/>
                        <a:pt x="12302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2" name="Google Shape;2152;p34"/>
                <p:cNvSpPr/>
                <p:nvPr/>
              </p:nvSpPr>
              <p:spPr>
                <a:xfrm>
                  <a:off x="4592048" y="4921776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3" name="Google Shape;2153;p34"/>
                <p:cNvSpPr/>
                <p:nvPr/>
              </p:nvSpPr>
              <p:spPr>
                <a:xfrm>
                  <a:off x="4574762" y="4911775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4" name="Google Shape;2154;p34"/>
                <p:cNvSpPr/>
                <p:nvPr/>
              </p:nvSpPr>
              <p:spPr>
                <a:xfrm>
                  <a:off x="4557452" y="4901679"/>
                  <a:ext cx="29387" cy="169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6983" extrusionOk="0">
                      <a:moveTo>
                        <a:pt x="761" y="9506"/>
                      </a:moveTo>
                      <a:lnTo>
                        <a:pt x="12944" y="16554"/>
                      </a:lnTo>
                      <a:cubicBezTo>
                        <a:pt x="14182" y="17126"/>
                        <a:pt x="15608" y="17126"/>
                        <a:pt x="16846" y="16554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220"/>
                      </a:lnTo>
                      <a:cubicBezTo>
                        <a:pt x="-190" y="7982"/>
                        <a:pt x="-286" y="8934"/>
                        <a:pt x="761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5" name="Google Shape;2155;p34"/>
                <p:cNvSpPr/>
                <p:nvPr/>
              </p:nvSpPr>
              <p:spPr>
                <a:xfrm>
                  <a:off x="4540118" y="4891677"/>
                  <a:ext cx="29458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58" h="17011" extrusionOk="0">
                      <a:moveTo>
                        <a:pt x="774" y="9506"/>
                      </a:moveTo>
                      <a:lnTo>
                        <a:pt x="12956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566" y="9792"/>
                      </a:lnTo>
                      <a:cubicBezTo>
                        <a:pt x="29708" y="9125"/>
                        <a:pt x="29803" y="8077"/>
                        <a:pt x="28566" y="7506"/>
                      </a:cubicBezTo>
                      <a:lnTo>
                        <a:pt x="16383" y="457"/>
                      </a:lnTo>
                      <a:cubicBezTo>
                        <a:pt x="15154" y="-152"/>
                        <a:pt x="13709" y="-152"/>
                        <a:pt x="12481" y="457"/>
                      </a:cubicBezTo>
                      <a:lnTo>
                        <a:pt x="869" y="7220"/>
                      </a:lnTo>
                      <a:cubicBezTo>
                        <a:pt x="-273" y="7982"/>
                        <a:pt x="-273" y="8935"/>
                        <a:pt x="77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6" name="Google Shape;2156;p34"/>
                <p:cNvSpPr/>
                <p:nvPr/>
              </p:nvSpPr>
              <p:spPr>
                <a:xfrm>
                  <a:off x="4514573" y="4876818"/>
                  <a:ext cx="37680" cy="21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80" h="21809" extrusionOk="0">
                      <a:moveTo>
                        <a:pt x="716" y="9506"/>
                      </a:moveTo>
                      <a:lnTo>
                        <a:pt x="21274" y="21317"/>
                      </a:lnTo>
                      <a:cubicBezTo>
                        <a:pt x="22457" y="21974"/>
                        <a:pt x="23898" y="21974"/>
                        <a:pt x="25081" y="21317"/>
                      </a:cubicBezTo>
                      <a:lnTo>
                        <a:pt x="36788" y="14554"/>
                      </a:lnTo>
                      <a:cubicBezTo>
                        <a:pt x="37930" y="13887"/>
                        <a:pt x="38025" y="12935"/>
                        <a:pt x="36788" y="12363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9506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7" name="Google Shape;2157;p34"/>
                <p:cNvSpPr/>
                <p:nvPr/>
              </p:nvSpPr>
              <p:spPr>
                <a:xfrm>
                  <a:off x="4705251" y="500654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7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8" name="Google Shape;2158;p34"/>
                <p:cNvSpPr/>
                <p:nvPr/>
              </p:nvSpPr>
              <p:spPr>
                <a:xfrm>
                  <a:off x="4687929" y="4996548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9" name="Google Shape;2159;p34"/>
                <p:cNvSpPr/>
                <p:nvPr/>
              </p:nvSpPr>
              <p:spPr>
                <a:xfrm>
                  <a:off x="4670606" y="4986547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0" name="Google Shape;2160;p34"/>
                <p:cNvSpPr/>
                <p:nvPr/>
              </p:nvSpPr>
              <p:spPr>
                <a:xfrm>
                  <a:off x="4653308" y="4976545"/>
                  <a:ext cx="29434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34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542" y="9696"/>
                      </a:lnTo>
                      <a:cubicBezTo>
                        <a:pt x="29684" y="9030"/>
                        <a:pt x="29779" y="8077"/>
                        <a:pt x="28542" y="7506"/>
                      </a:cubicBezTo>
                      <a:lnTo>
                        <a:pt x="16264" y="457"/>
                      </a:lnTo>
                      <a:cubicBezTo>
                        <a:pt x="15068" y="-152"/>
                        <a:pt x="13652" y="-152"/>
                        <a:pt x="12457" y="457"/>
                      </a:cubicBezTo>
                      <a:lnTo>
                        <a:pt x="750" y="7220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1" name="Google Shape;2161;p34"/>
                <p:cNvSpPr/>
                <p:nvPr/>
              </p:nvSpPr>
              <p:spPr>
                <a:xfrm>
                  <a:off x="4636115" y="4966449"/>
                  <a:ext cx="29341" cy="1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47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16" y="17212"/>
                        <a:pt x="15583" y="17212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2" name="Google Shape;2162;p34"/>
                <p:cNvSpPr/>
                <p:nvPr/>
              </p:nvSpPr>
              <p:spPr>
                <a:xfrm>
                  <a:off x="4618793" y="4956352"/>
                  <a:ext cx="29341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106" extrusionOk="0">
                      <a:moveTo>
                        <a:pt x="716" y="9601"/>
                      </a:moveTo>
                      <a:lnTo>
                        <a:pt x="12898" y="16650"/>
                      </a:lnTo>
                      <a:cubicBezTo>
                        <a:pt x="14127" y="17259"/>
                        <a:pt x="15572" y="17259"/>
                        <a:pt x="16801" y="16650"/>
                      </a:cubicBezTo>
                      <a:lnTo>
                        <a:pt x="28412" y="9887"/>
                      </a:lnTo>
                      <a:cubicBezTo>
                        <a:pt x="29554" y="9220"/>
                        <a:pt x="29745" y="8268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8077"/>
                        <a:pt x="-331" y="9030"/>
                        <a:pt x="716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3" name="Google Shape;2163;p34"/>
                <p:cNvSpPr/>
                <p:nvPr/>
              </p:nvSpPr>
              <p:spPr>
                <a:xfrm>
                  <a:off x="4601470" y="4946446"/>
                  <a:ext cx="293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11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4" name="Google Shape;2164;p34"/>
                <p:cNvSpPr/>
                <p:nvPr/>
              </p:nvSpPr>
              <p:spPr>
                <a:xfrm>
                  <a:off x="4584137" y="4936445"/>
                  <a:ext cx="2929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91" h="17011" extrusionOk="0">
                      <a:moveTo>
                        <a:pt x="726" y="9506"/>
                      </a:moveTo>
                      <a:lnTo>
                        <a:pt x="12814" y="16554"/>
                      </a:lnTo>
                      <a:cubicBezTo>
                        <a:pt x="14043" y="17164"/>
                        <a:pt x="15487" y="17164"/>
                        <a:pt x="16716" y="16554"/>
                      </a:cubicBezTo>
                      <a:lnTo>
                        <a:pt x="28328" y="9792"/>
                      </a:lnTo>
                      <a:cubicBezTo>
                        <a:pt x="29565" y="9125"/>
                        <a:pt x="29660" y="8077"/>
                        <a:pt x="28328" y="7506"/>
                      </a:cubicBezTo>
                      <a:lnTo>
                        <a:pt x="16145" y="457"/>
                      </a:lnTo>
                      <a:cubicBezTo>
                        <a:pt x="14916" y="-152"/>
                        <a:pt x="13471" y="-152"/>
                        <a:pt x="12243" y="457"/>
                      </a:cubicBezTo>
                      <a:lnTo>
                        <a:pt x="631" y="7220"/>
                      </a:lnTo>
                      <a:cubicBezTo>
                        <a:pt x="-130" y="7982"/>
                        <a:pt x="-321" y="8935"/>
                        <a:pt x="72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5" name="Google Shape;2165;p34"/>
                <p:cNvSpPr/>
                <p:nvPr/>
              </p:nvSpPr>
              <p:spPr>
                <a:xfrm>
                  <a:off x="4566835" y="4926444"/>
                  <a:ext cx="29390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90" h="17011" extrusionOk="0">
                      <a:moveTo>
                        <a:pt x="706" y="9506"/>
                      </a:moveTo>
                      <a:lnTo>
                        <a:pt x="12888" y="16554"/>
                      </a:lnTo>
                      <a:cubicBezTo>
                        <a:pt x="14117" y="17164"/>
                        <a:pt x="15562" y="17164"/>
                        <a:pt x="16791" y="16554"/>
                      </a:cubicBezTo>
                      <a:lnTo>
                        <a:pt x="28498" y="9791"/>
                      </a:lnTo>
                      <a:cubicBezTo>
                        <a:pt x="29640" y="9125"/>
                        <a:pt x="29735" y="8077"/>
                        <a:pt x="28498" y="7506"/>
                      </a:cubicBezTo>
                      <a:lnTo>
                        <a:pt x="16315" y="457"/>
                      </a:lnTo>
                      <a:cubicBezTo>
                        <a:pt x="15086" y="-152"/>
                        <a:pt x="13641" y="-152"/>
                        <a:pt x="12413" y="457"/>
                      </a:cubicBezTo>
                      <a:lnTo>
                        <a:pt x="801" y="7220"/>
                      </a:lnTo>
                      <a:cubicBezTo>
                        <a:pt x="-151" y="7982"/>
                        <a:pt x="-341" y="8934"/>
                        <a:pt x="70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6" name="Google Shape;2166;p34"/>
                <p:cNvSpPr/>
                <p:nvPr/>
              </p:nvSpPr>
              <p:spPr>
                <a:xfrm>
                  <a:off x="4549576" y="4916443"/>
                  <a:ext cx="29326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26" h="17011" extrusionOk="0">
                      <a:moveTo>
                        <a:pt x="642" y="9506"/>
                      </a:moveTo>
                      <a:lnTo>
                        <a:pt x="12825" y="16554"/>
                      </a:lnTo>
                      <a:cubicBezTo>
                        <a:pt x="14054" y="17164"/>
                        <a:pt x="15499" y="17164"/>
                        <a:pt x="16727" y="16554"/>
                      </a:cubicBezTo>
                      <a:lnTo>
                        <a:pt x="28434" y="9792"/>
                      </a:lnTo>
                      <a:cubicBezTo>
                        <a:pt x="29576" y="9125"/>
                        <a:pt x="29672" y="8077"/>
                        <a:pt x="28434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220"/>
                      </a:lnTo>
                      <a:cubicBezTo>
                        <a:pt x="-214" y="7982"/>
                        <a:pt x="-214" y="8935"/>
                        <a:pt x="642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7" name="Google Shape;2167;p34"/>
                <p:cNvSpPr/>
                <p:nvPr/>
              </p:nvSpPr>
              <p:spPr>
                <a:xfrm>
                  <a:off x="4532218" y="4906536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8363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8" name="Google Shape;2168;p34"/>
                <p:cNvSpPr/>
                <p:nvPr/>
              </p:nvSpPr>
              <p:spPr>
                <a:xfrm>
                  <a:off x="4514896" y="4896535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9" name="Google Shape;2169;p34"/>
                <p:cNvSpPr/>
                <p:nvPr/>
              </p:nvSpPr>
              <p:spPr>
                <a:xfrm>
                  <a:off x="4722536" y="5016484"/>
                  <a:ext cx="37680" cy="217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80" h="21745" extrusionOk="0">
                      <a:moveTo>
                        <a:pt x="716" y="9477"/>
                      </a:moveTo>
                      <a:lnTo>
                        <a:pt x="21274" y="21288"/>
                      </a:lnTo>
                      <a:cubicBezTo>
                        <a:pt x="22503" y="21898"/>
                        <a:pt x="23948" y="21898"/>
                        <a:pt x="25176" y="21288"/>
                      </a:cubicBezTo>
                      <a:lnTo>
                        <a:pt x="36788" y="14526"/>
                      </a:lnTo>
                      <a:cubicBezTo>
                        <a:pt x="37930" y="13859"/>
                        <a:pt x="38025" y="12811"/>
                        <a:pt x="36788" y="12240"/>
                      </a:cubicBezTo>
                      <a:lnTo>
                        <a:pt x="16230" y="429"/>
                      </a:lnTo>
                      <a:cubicBezTo>
                        <a:pt x="14991" y="-143"/>
                        <a:pt x="13566" y="-143"/>
                        <a:pt x="12327" y="429"/>
                      </a:cubicBezTo>
                      <a:lnTo>
                        <a:pt x="716" y="7192"/>
                      </a:lnTo>
                      <a:cubicBezTo>
                        <a:pt x="-141" y="7858"/>
                        <a:pt x="-331" y="8906"/>
                        <a:pt x="716" y="947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0" name="Google Shape;2170;p34"/>
                <p:cNvSpPr/>
                <p:nvPr/>
              </p:nvSpPr>
              <p:spPr>
                <a:xfrm>
                  <a:off x="4481005" y="4886460"/>
                  <a:ext cx="46109" cy="241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109" h="24112" extrusionOk="0">
                      <a:moveTo>
                        <a:pt x="33141" y="436"/>
                      </a:moveTo>
                      <a:lnTo>
                        <a:pt x="45324" y="7484"/>
                      </a:lnTo>
                      <a:cubicBezTo>
                        <a:pt x="46371" y="8056"/>
                        <a:pt x="46371" y="9008"/>
                        <a:pt x="45324" y="9580"/>
                      </a:cubicBezTo>
                      <a:lnTo>
                        <a:pt x="33046" y="16723"/>
                      </a:lnTo>
                      <a:cubicBezTo>
                        <a:pt x="31910" y="17305"/>
                        <a:pt x="30566" y="17305"/>
                        <a:pt x="29429" y="16723"/>
                      </a:cubicBezTo>
                      <a:lnTo>
                        <a:pt x="28478" y="16152"/>
                      </a:lnTo>
                      <a:cubicBezTo>
                        <a:pt x="27408" y="15581"/>
                        <a:pt x="26121" y="15581"/>
                        <a:pt x="25051" y="16152"/>
                      </a:cubicBezTo>
                      <a:lnTo>
                        <a:pt x="12107" y="23677"/>
                      </a:lnTo>
                      <a:cubicBezTo>
                        <a:pt x="10971" y="24258"/>
                        <a:pt x="9627" y="24258"/>
                        <a:pt x="8490" y="23677"/>
                      </a:cubicBezTo>
                      <a:lnTo>
                        <a:pt x="686" y="19200"/>
                      </a:lnTo>
                      <a:cubicBezTo>
                        <a:pt x="107" y="18952"/>
                        <a:pt x="-157" y="18276"/>
                        <a:pt x="96" y="17695"/>
                      </a:cubicBezTo>
                      <a:cubicBezTo>
                        <a:pt x="211" y="17428"/>
                        <a:pt x="421" y="17219"/>
                        <a:pt x="686" y="17105"/>
                      </a:cubicBezTo>
                      <a:lnTo>
                        <a:pt x="12868" y="10056"/>
                      </a:lnTo>
                      <a:lnTo>
                        <a:pt x="15438" y="8627"/>
                      </a:lnTo>
                      <a:lnTo>
                        <a:pt x="17247" y="7580"/>
                      </a:lnTo>
                      <a:lnTo>
                        <a:pt x="19055" y="6532"/>
                      </a:lnTo>
                      <a:lnTo>
                        <a:pt x="29525" y="436"/>
                      </a:lnTo>
                      <a:cubicBezTo>
                        <a:pt x="30661" y="-145"/>
                        <a:pt x="32005" y="-145"/>
                        <a:pt x="33141" y="43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1" name="Google Shape;2171;p34"/>
                <p:cNvSpPr/>
                <p:nvPr/>
              </p:nvSpPr>
              <p:spPr>
                <a:xfrm>
                  <a:off x="4680529" y="5050364"/>
                  <a:ext cx="29375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5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411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2" name="Google Shape;2172;p34"/>
                <p:cNvSpPr/>
                <p:nvPr/>
              </p:nvSpPr>
              <p:spPr>
                <a:xfrm>
                  <a:off x="4663322" y="5040268"/>
                  <a:ext cx="28938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38" h="17011" extrusionOk="0">
                      <a:moveTo>
                        <a:pt x="254" y="9506"/>
                      </a:moveTo>
                      <a:lnTo>
                        <a:pt x="12532" y="16554"/>
                      </a:lnTo>
                      <a:cubicBezTo>
                        <a:pt x="13760" y="17164"/>
                        <a:pt x="15205" y="17164"/>
                        <a:pt x="16434" y="16554"/>
                      </a:cubicBezTo>
                      <a:lnTo>
                        <a:pt x="28046" y="9792"/>
                      </a:lnTo>
                      <a:cubicBezTo>
                        <a:pt x="29188" y="9125"/>
                        <a:pt x="29283" y="8077"/>
                        <a:pt x="28046" y="7506"/>
                      </a:cubicBezTo>
                      <a:lnTo>
                        <a:pt x="15863" y="457"/>
                      </a:lnTo>
                      <a:cubicBezTo>
                        <a:pt x="14634" y="-152"/>
                        <a:pt x="13189" y="-152"/>
                        <a:pt x="11961" y="457"/>
                      </a:cubicBezTo>
                      <a:lnTo>
                        <a:pt x="254" y="7220"/>
                      </a:lnTo>
                      <a:cubicBezTo>
                        <a:pt x="254" y="7982"/>
                        <a:pt x="-317" y="8935"/>
                        <a:pt x="25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3" name="Google Shape;2173;p34"/>
                <p:cNvSpPr/>
                <p:nvPr/>
              </p:nvSpPr>
              <p:spPr>
                <a:xfrm>
                  <a:off x="4646050" y="5030457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8268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4" name="Google Shape;2174;p34"/>
                <p:cNvSpPr/>
                <p:nvPr/>
              </p:nvSpPr>
              <p:spPr>
                <a:xfrm>
                  <a:off x="4499297" y="4945494"/>
                  <a:ext cx="29352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52" h="17011" extrusionOk="0">
                      <a:moveTo>
                        <a:pt x="668" y="9506"/>
                      </a:moveTo>
                      <a:lnTo>
                        <a:pt x="12851" y="16554"/>
                      </a:lnTo>
                      <a:cubicBezTo>
                        <a:pt x="14080" y="17164"/>
                        <a:pt x="15524" y="17164"/>
                        <a:pt x="16753" y="16554"/>
                      </a:cubicBezTo>
                      <a:lnTo>
                        <a:pt x="28460" y="9791"/>
                      </a:lnTo>
                      <a:cubicBezTo>
                        <a:pt x="29602" y="9125"/>
                        <a:pt x="29697" y="8077"/>
                        <a:pt x="28460" y="7506"/>
                      </a:cubicBezTo>
                      <a:lnTo>
                        <a:pt x="16277" y="457"/>
                      </a:lnTo>
                      <a:cubicBezTo>
                        <a:pt x="15048" y="-152"/>
                        <a:pt x="13604" y="-152"/>
                        <a:pt x="12375" y="457"/>
                      </a:cubicBezTo>
                      <a:lnTo>
                        <a:pt x="763" y="7220"/>
                      </a:lnTo>
                      <a:cubicBezTo>
                        <a:pt x="-189" y="7982"/>
                        <a:pt x="-284" y="8934"/>
                        <a:pt x="66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5" name="Google Shape;2175;p34"/>
                <p:cNvSpPr/>
                <p:nvPr/>
              </p:nvSpPr>
              <p:spPr>
                <a:xfrm>
                  <a:off x="4482022" y="4935683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7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6" name="Google Shape;2176;p34"/>
                <p:cNvSpPr/>
                <p:nvPr/>
              </p:nvSpPr>
              <p:spPr>
                <a:xfrm>
                  <a:off x="4464795" y="4925682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8268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7" name="Google Shape;2177;p34"/>
                <p:cNvSpPr/>
                <p:nvPr/>
              </p:nvSpPr>
              <p:spPr>
                <a:xfrm>
                  <a:off x="4447522" y="4915490"/>
                  <a:ext cx="29387" cy="172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7202" extrusionOk="0">
                      <a:moveTo>
                        <a:pt x="761" y="9601"/>
                      </a:moveTo>
                      <a:lnTo>
                        <a:pt x="12944" y="16745"/>
                      </a:lnTo>
                      <a:cubicBezTo>
                        <a:pt x="14173" y="17355"/>
                        <a:pt x="15618" y="17355"/>
                        <a:pt x="16846" y="16745"/>
                      </a:cubicBezTo>
                      <a:lnTo>
                        <a:pt x="28458" y="9982"/>
                      </a:lnTo>
                      <a:cubicBezTo>
                        <a:pt x="29600" y="9316"/>
                        <a:pt x="29791" y="8363"/>
                        <a:pt x="28458" y="7792"/>
                      </a:cubicBezTo>
                      <a:lnTo>
                        <a:pt x="16180" y="457"/>
                      </a:lnTo>
                      <a:cubicBezTo>
                        <a:pt x="14951" y="-152"/>
                        <a:pt x="13507" y="-152"/>
                        <a:pt x="12278" y="457"/>
                      </a:cubicBezTo>
                      <a:lnTo>
                        <a:pt x="666" y="7220"/>
                      </a:lnTo>
                      <a:cubicBezTo>
                        <a:pt x="-190" y="8077"/>
                        <a:pt x="-286" y="8935"/>
                        <a:pt x="761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8" name="Google Shape;2178;p34"/>
                <p:cNvSpPr/>
                <p:nvPr/>
              </p:nvSpPr>
              <p:spPr>
                <a:xfrm>
                  <a:off x="4624469" y="5017884"/>
                  <a:ext cx="34098" cy="193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098" h="19393" extrusionOk="0">
                      <a:moveTo>
                        <a:pt x="1035" y="9411"/>
                      </a:moveTo>
                      <a:lnTo>
                        <a:pt x="17691" y="18936"/>
                      </a:lnTo>
                      <a:cubicBezTo>
                        <a:pt x="18887" y="19546"/>
                        <a:pt x="20303" y="19546"/>
                        <a:pt x="21499" y="18936"/>
                      </a:cubicBezTo>
                      <a:lnTo>
                        <a:pt x="33205" y="12268"/>
                      </a:lnTo>
                      <a:cubicBezTo>
                        <a:pt x="34348" y="11602"/>
                        <a:pt x="34443" y="10554"/>
                        <a:pt x="33205" y="9982"/>
                      </a:cubicBezTo>
                      <a:lnTo>
                        <a:pt x="16549" y="457"/>
                      </a:lnTo>
                      <a:cubicBezTo>
                        <a:pt x="15321" y="-152"/>
                        <a:pt x="13876" y="-152"/>
                        <a:pt x="12647" y="457"/>
                      </a:cubicBezTo>
                      <a:lnTo>
                        <a:pt x="1035" y="7220"/>
                      </a:lnTo>
                      <a:cubicBezTo>
                        <a:pt x="-297" y="7887"/>
                        <a:pt x="-392" y="8839"/>
                        <a:pt x="1035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9" name="Google Shape;2179;p34"/>
                <p:cNvSpPr/>
                <p:nvPr/>
              </p:nvSpPr>
              <p:spPr>
                <a:xfrm>
                  <a:off x="4516514" y="4955590"/>
                  <a:ext cx="33778" cy="193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78" h="19392" extrusionOk="0">
                      <a:moveTo>
                        <a:pt x="679" y="9411"/>
                      </a:moveTo>
                      <a:lnTo>
                        <a:pt x="17335" y="18936"/>
                      </a:lnTo>
                      <a:cubicBezTo>
                        <a:pt x="18563" y="19545"/>
                        <a:pt x="20008" y="19545"/>
                        <a:pt x="21237" y="18936"/>
                      </a:cubicBezTo>
                      <a:lnTo>
                        <a:pt x="32849" y="12173"/>
                      </a:lnTo>
                      <a:cubicBezTo>
                        <a:pt x="33991" y="11506"/>
                        <a:pt x="34181" y="10554"/>
                        <a:pt x="32849" y="9982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0" name="Google Shape;2180;p34"/>
                <p:cNvSpPr/>
                <p:nvPr/>
              </p:nvSpPr>
              <p:spPr>
                <a:xfrm>
                  <a:off x="4538177" y="4968068"/>
                  <a:ext cx="98308" cy="56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308" h="56826" extrusionOk="0">
                      <a:moveTo>
                        <a:pt x="716" y="9411"/>
                      </a:moveTo>
                      <a:lnTo>
                        <a:pt x="81902" y="56369"/>
                      </a:lnTo>
                      <a:cubicBezTo>
                        <a:pt x="83131" y="56978"/>
                        <a:pt x="84576" y="56978"/>
                        <a:pt x="85804" y="56369"/>
                      </a:cubicBezTo>
                      <a:lnTo>
                        <a:pt x="97416" y="49606"/>
                      </a:lnTo>
                      <a:cubicBezTo>
                        <a:pt x="98558" y="48939"/>
                        <a:pt x="98653" y="47987"/>
                        <a:pt x="97416" y="47415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887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1" name="Google Shape;2181;p34"/>
                <p:cNvSpPr/>
                <p:nvPr/>
              </p:nvSpPr>
              <p:spPr>
                <a:xfrm>
                  <a:off x="4683753" y="5013502"/>
                  <a:ext cx="29387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6916" extrusionOk="0">
                      <a:moveTo>
                        <a:pt x="761" y="9411"/>
                      </a:moveTo>
                      <a:lnTo>
                        <a:pt x="12944" y="16459"/>
                      </a:lnTo>
                      <a:cubicBezTo>
                        <a:pt x="14173" y="17069"/>
                        <a:pt x="15618" y="17069"/>
                        <a:pt x="16846" y="16459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125"/>
                      </a:lnTo>
                      <a:cubicBezTo>
                        <a:pt x="-190" y="7792"/>
                        <a:pt x="-286" y="8839"/>
                        <a:pt x="761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2" name="Google Shape;2182;p34"/>
                <p:cNvSpPr/>
                <p:nvPr/>
              </p:nvSpPr>
              <p:spPr>
                <a:xfrm>
                  <a:off x="4666502" y="5003310"/>
                  <a:ext cx="2937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4" h="17106" extrusionOk="0">
                      <a:moveTo>
                        <a:pt x="690" y="9601"/>
                      </a:moveTo>
                      <a:lnTo>
                        <a:pt x="12873" y="16650"/>
                      </a:lnTo>
                      <a:cubicBezTo>
                        <a:pt x="14102" y="17259"/>
                        <a:pt x="15546" y="17259"/>
                        <a:pt x="16775" y="16650"/>
                      </a:cubicBezTo>
                      <a:lnTo>
                        <a:pt x="28482" y="9982"/>
                      </a:lnTo>
                      <a:cubicBezTo>
                        <a:pt x="29624" y="9316"/>
                        <a:pt x="29719" y="8268"/>
                        <a:pt x="28482" y="7696"/>
                      </a:cubicBezTo>
                      <a:lnTo>
                        <a:pt x="16109" y="457"/>
                      </a:lnTo>
                      <a:cubicBezTo>
                        <a:pt x="14880" y="-152"/>
                        <a:pt x="13435" y="-152"/>
                        <a:pt x="12207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3" name="Google Shape;2183;p34"/>
                <p:cNvSpPr/>
                <p:nvPr/>
              </p:nvSpPr>
              <p:spPr>
                <a:xfrm>
                  <a:off x="4649277" y="4993405"/>
                  <a:ext cx="2931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3" h="17011" extrusionOk="0">
                      <a:moveTo>
                        <a:pt x="688" y="9506"/>
                      </a:moveTo>
                      <a:lnTo>
                        <a:pt x="12871" y="16554"/>
                      </a:lnTo>
                      <a:cubicBezTo>
                        <a:pt x="14099" y="17164"/>
                        <a:pt x="15544" y="17164"/>
                        <a:pt x="16773" y="16554"/>
                      </a:cubicBezTo>
                      <a:lnTo>
                        <a:pt x="28385" y="9791"/>
                      </a:lnTo>
                      <a:cubicBezTo>
                        <a:pt x="29527" y="9125"/>
                        <a:pt x="29717" y="8077"/>
                        <a:pt x="28385" y="7506"/>
                      </a:cubicBezTo>
                      <a:lnTo>
                        <a:pt x="16202" y="457"/>
                      </a:lnTo>
                      <a:cubicBezTo>
                        <a:pt x="14973" y="-152"/>
                        <a:pt x="13528" y="-152"/>
                        <a:pt x="12299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4"/>
                        <a:pt x="68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4" name="Google Shape;2184;p34"/>
                <p:cNvSpPr/>
                <p:nvPr/>
              </p:nvSpPr>
              <p:spPr>
                <a:xfrm>
                  <a:off x="4631964" y="4983594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506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5" name="Google Shape;2185;p34"/>
                <p:cNvSpPr/>
                <p:nvPr/>
              </p:nvSpPr>
              <p:spPr>
                <a:xfrm>
                  <a:off x="4614700" y="4973593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650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6" name="Google Shape;2186;p34"/>
                <p:cNvSpPr/>
                <p:nvPr/>
              </p:nvSpPr>
              <p:spPr>
                <a:xfrm>
                  <a:off x="4597237" y="4963591"/>
                  <a:ext cx="295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1" h="16916" extrusionOk="0">
                      <a:moveTo>
                        <a:pt x="857" y="9411"/>
                      </a:moveTo>
                      <a:lnTo>
                        <a:pt x="13135" y="16459"/>
                      </a:lnTo>
                      <a:cubicBezTo>
                        <a:pt x="14363" y="17069"/>
                        <a:pt x="15808" y="17069"/>
                        <a:pt x="17037" y="16459"/>
                      </a:cubicBezTo>
                      <a:lnTo>
                        <a:pt x="28648" y="9792"/>
                      </a:lnTo>
                      <a:cubicBezTo>
                        <a:pt x="29791" y="9125"/>
                        <a:pt x="29886" y="8077"/>
                        <a:pt x="28648" y="7506"/>
                      </a:cubicBezTo>
                      <a:lnTo>
                        <a:pt x="16466" y="457"/>
                      </a:lnTo>
                      <a:cubicBezTo>
                        <a:pt x="15237" y="-152"/>
                        <a:pt x="13792" y="-152"/>
                        <a:pt x="12563" y="457"/>
                      </a:cubicBezTo>
                      <a:lnTo>
                        <a:pt x="857" y="7220"/>
                      </a:lnTo>
                      <a:cubicBezTo>
                        <a:pt x="-286" y="7791"/>
                        <a:pt x="-286" y="8458"/>
                        <a:pt x="85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7" name="Google Shape;2187;p34"/>
                <p:cNvSpPr/>
                <p:nvPr/>
              </p:nvSpPr>
              <p:spPr>
                <a:xfrm>
                  <a:off x="4580242" y="4953400"/>
                  <a:ext cx="29308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08" h="17106" extrusionOk="0">
                      <a:moveTo>
                        <a:pt x="624" y="9601"/>
                      </a:moveTo>
                      <a:lnTo>
                        <a:pt x="12807" y="16650"/>
                      </a:lnTo>
                      <a:cubicBezTo>
                        <a:pt x="14036" y="17259"/>
                        <a:pt x="15481" y="17259"/>
                        <a:pt x="16709" y="16650"/>
                      </a:cubicBezTo>
                      <a:lnTo>
                        <a:pt x="28416" y="9887"/>
                      </a:lnTo>
                      <a:cubicBezTo>
                        <a:pt x="29558" y="9220"/>
                        <a:pt x="29654" y="8268"/>
                        <a:pt x="28416" y="7601"/>
                      </a:cubicBezTo>
                      <a:lnTo>
                        <a:pt x="16709" y="457"/>
                      </a:lnTo>
                      <a:cubicBezTo>
                        <a:pt x="15481" y="-152"/>
                        <a:pt x="14036" y="-152"/>
                        <a:pt x="12807" y="457"/>
                      </a:cubicBezTo>
                      <a:lnTo>
                        <a:pt x="1195" y="7220"/>
                      </a:lnTo>
                      <a:cubicBezTo>
                        <a:pt x="-232" y="8077"/>
                        <a:pt x="-327" y="9125"/>
                        <a:pt x="624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8" name="Google Shape;2188;p34"/>
                <p:cNvSpPr/>
                <p:nvPr/>
              </p:nvSpPr>
              <p:spPr>
                <a:xfrm>
                  <a:off x="4562889" y="4943589"/>
                  <a:ext cx="29375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5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887"/>
                        <a:pt x="-297" y="9411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9" name="Google Shape;2189;p34"/>
                <p:cNvSpPr/>
                <p:nvPr/>
              </p:nvSpPr>
              <p:spPr>
                <a:xfrm>
                  <a:off x="4545668" y="4933492"/>
                  <a:ext cx="29333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33" h="17487" extrusionOk="0">
                      <a:moveTo>
                        <a:pt x="649" y="9982"/>
                      </a:moveTo>
                      <a:lnTo>
                        <a:pt x="12832" y="17031"/>
                      </a:lnTo>
                      <a:cubicBezTo>
                        <a:pt x="14060" y="17640"/>
                        <a:pt x="15505" y="17640"/>
                        <a:pt x="16734" y="17031"/>
                      </a:cubicBezTo>
                      <a:lnTo>
                        <a:pt x="28441" y="10363"/>
                      </a:lnTo>
                      <a:cubicBezTo>
                        <a:pt x="29583" y="9696"/>
                        <a:pt x="29678" y="8649"/>
                        <a:pt x="28441" y="8077"/>
                      </a:cubicBezTo>
                      <a:lnTo>
                        <a:pt x="16448" y="457"/>
                      </a:lnTo>
                      <a:cubicBezTo>
                        <a:pt x="15253" y="-152"/>
                        <a:pt x="13837" y="-152"/>
                        <a:pt x="12641" y="457"/>
                      </a:cubicBezTo>
                      <a:lnTo>
                        <a:pt x="934" y="7125"/>
                      </a:lnTo>
                      <a:cubicBezTo>
                        <a:pt x="-208" y="7982"/>
                        <a:pt x="-303" y="9030"/>
                        <a:pt x="649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0" name="Google Shape;2190;p34"/>
                <p:cNvSpPr/>
                <p:nvPr/>
              </p:nvSpPr>
              <p:spPr>
                <a:xfrm>
                  <a:off x="4528402" y="4923967"/>
                  <a:ext cx="29313" cy="16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3" h="16630" extrusionOk="0">
                      <a:moveTo>
                        <a:pt x="688" y="9125"/>
                      </a:moveTo>
                      <a:lnTo>
                        <a:pt x="12871" y="16173"/>
                      </a:lnTo>
                      <a:cubicBezTo>
                        <a:pt x="14099" y="16783"/>
                        <a:pt x="15544" y="16783"/>
                        <a:pt x="16773" y="16173"/>
                      </a:cubicBezTo>
                      <a:lnTo>
                        <a:pt x="28384" y="9506"/>
                      </a:lnTo>
                      <a:cubicBezTo>
                        <a:pt x="29527" y="8839"/>
                        <a:pt x="29717" y="7791"/>
                        <a:pt x="28384" y="7220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601"/>
                        <a:pt x="-359" y="8553"/>
                        <a:pt x="688" y="9125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1" name="Google Shape;2191;p34"/>
                <p:cNvSpPr/>
                <p:nvPr/>
              </p:nvSpPr>
              <p:spPr>
                <a:xfrm>
                  <a:off x="4511410" y="4913585"/>
                  <a:ext cx="290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41" h="17011" extrusionOk="0">
                      <a:moveTo>
                        <a:pt x="357" y="9506"/>
                      </a:moveTo>
                      <a:lnTo>
                        <a:pt x="12635" y="16554"/>
                      </a:lnTo>
                      <a:cubicBezTo>
                        <a:pt x="13830" y="17164"/>
                        <a:pt x="15247" y="17164"/>
                        <a:pt x="16442" y="16554"/>
                      </a:cubicBezTo>
                      <a:lnTo>
                        <a:pt x="28149" y="9792"/>
                      </a:lnTo>
                      <a:cubicBezTo>
                        <a:pt x="29291" y="9125"/>
                        <a:pt x="29386" y="8172"/>
                        <a:pt x="28149" y="7506"/>
                      </a:cubicBezTo>
                      <a:lnTo>
                        <a:pt x="15966" y="457"/>
                      </a:lnTo>
                      <a:cubicBezTo>
                        <a:pt x="14737" y="-152"/>
                        <a:pt x="13293" y="-152"/>
                        <a:pt x="12064" y="457"/>
                      </a:cubicBezTo>
                      <a:lnTo>
                        <a:pt x="357" y="7220"/>
                      </a:lnTo>
                      <a:cubicBezTo>
                        <a:pt x="-119" y="7982"/>
                        <a:pt x="-119" y="8934"/>
                        <a:pt x="357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2" name="Google Shape;2192;p34"/>
                <p:cNvSpPr/>
                <p:nvPr/>
              </p:nvSpPr>
              <p:spPr>
                <a:xfrm>
                  <a:off x="4493824" y="4903774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6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3" name="Google Shape;2193;p34"/>
                <p:cNvSpPr/>
                <p:nvPr/>
              </p:nvSpPr>
              <p:spPr>
                <a:xfrm>
                  <a:off x="4701039" y="5023503"/>
                  <a:ext cx="42331" cy="244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331" h="24441" extrusionOk="0">
                      <a:moveTo>
                        <a:pt x="607" y="9411"/>
                      </a:moveTo>
                      <a:lnTo>
                        <a:pt x="25829" y="23984"/>
                      </a:lnTo>
                      <a:cubicBezTo>
                        <a:pt x="27058" y="24594"/>
                        <a:pt x="28503" y="24594"/>
                        <a:pt x="29732" y="23984"/>
                      </a:cubicBezTo>
                      <a:lnTo>
                        <a:pt x="41439" y="17221"/>
                      </a:lnTo>
                      <a:cubicBezTo>
                        <a:pt x="42581" y="16555"/>
                        <a:pt x="42676" y="15602"/>
                        <a:pt x="41439" y="15031"/>
                      </a:cubicBezTo>
                      <a:lnTo>
                        <a:pt x="16121" y="457"/>
                      </a:lnTo>
                      <a:cubicBezTo>
                        <a:pt x="14892" y="-152"/>
                        <a:pt x="13448" y="-152"/>
                        <a:pt x="12219" y="457"/>
                      </a:cubicBezTo>
                      <a:lnTo>
                        <a:pt x="607" y="7220"/>
                      </a:lnTo>
                      <a:cubicBezTo>
                        <a:pt x="-154" y="7792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4" name="Google Shape;2194;p34"/>
                <p:cNvSpPr/>
                <p:nvPr/>
              </p:nvSpPr>
              <p:spPr>
                <a:xfrm>
                  <a:off x="4675609" y="5027945"/>
                  <a:ext cx="29345" cy="171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5" h="17142" extrusionOk="0">
                      <a:moveTo>
                        <a:pt x="720" y="9541"/>
                      </a:moveTo>
                      <a:lnTo>
                        <a:pt x="12903" y="16685"/>
                      </a:lnTo>
                      <a:cubicBezTo>
                        <a:pt x="14131" y="17295"/>
                        <a:pt x="15576" y="17295"/>
                        <a:pt x="16805" y="16685"/>
                      </a:cubicBezTo>
                      <a:lnTo>
                        <a:pt x="28416" y="9923"/>
                      </a:lnTo>
                      <a:cubicBezTo>
                        <a:pt x="29559" y="9256"/>
                        <a:pt x="29749" y="8303"/>
                        <a:pt x="28416" y="7732"/>
                      </a:cubicBezTo>
                      <a:lnTo>
                        <a:pt x="16519" y="493"/>
                      </a:lnTo>
                      <a:cubicBezTo>
                        <a:pt x="15302" y="-164"/>
                        <a:pt x="13834" y="-164"/>
                        <a:pt x="12617" y="493"/>
                      </a:cubicBezTo>
                      <a:lnTo>
                        <a:pt x="1005" y="7256"/>
                      </a:lnTo>
                      <a:cubicBezTo>
                        <a:pt x="-232" y="8017"/>
                        <a:pt x="-327" y="8970"/>
                        <a:pt x="720" y="954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5" name="Google Shape;2195;p34"/>
                <p:cNvSpPr/>
                <p:nvPr/>
              </p:nvSpPr>
              <p:spPr>
                <a:xfrm>
                  <a:off x="4658328" y="5018170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6" name="Google Shape;2196;p34"/>
                <p:cNvSpPr/>
                <p:nvPr/>
              </p:nvSpPr>
              <p:spPr>
                <a:xfrm>
                  <a:off x="4641064" y="5008168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7" name="Google Shape;2197;p34"/>
                <p:cNvSpPr/>
                <p:nvPr/>
              </p:nvSpPr>
              <p:spPr>
                <a:xfrm>
                  <a:off x="4623779" y="4998072"/>
                  <a:ext cx="2936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7011" extrusionOk="0">
                      <a:moveTo>
                        <a:pt x="679" y="9506"/>
                      </a:moveTo>
                      <a:lnTo>
                        <a:pt x="12957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5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8" name="Google Shape;2198;p34"/>
                <p:cNvSpPr/>
                <p:nvPr/>
              </p:nvSpPr>
              <p:spPr>
                <a:xfrm>
                  <a:off x="4606671" y="4988070"/>
                  <a:ext cx="2924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44" h="17106" extrusionOk="0">
                      <a:moveTo>
                        <a:pt x="560" y="9601"/>
                      </a:moveTo>
                      <a:lnTo>
                        <a:pt x="12742" y="16650"/>
                      </a:lnTo>
                      <a:cubicBezTo>
                        <a:pt x="13971" y="17259"/>
                        <a:pt x="15416" y="17259"/>
                        <a:pt x="16645" y="16650"/>
                      </a:cubicBezTo>
                      <a:lnTo>
                        <a:pt x="28352" y="9697"/>
                      </a:lnTo>
                      <a:cubicBezTo>
                        <a:pt x="29494" y="9030"/>
                        <a:pt x="29589" y="8077"/>
                        <a:pt x="28352" y="7506"/>
                      </a:cubicBezTo>
                      <a:lnTo>
                        <a:pt x="16169" y="457"/>
                      </a:lnTo>
                      <a:cubicBezTo>
                        <a:pt x="14940" y="-152"/>
                        <a:pt x="13495" y="-152"/>
                        <a:pt x="12267" y="457"/>
                      </a:cubicBezTo>
                      <a:lnTo>
                        <a:pt x="655" y="7220"/>
                      </a:lnTo>
                      <a:cubicBezTo>
                        <a:pt x="-202" y="7982"/>
                        <a:pt x="-202" y="9030"/>
                        <a:pt x="56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9" name="Google Shape;2199;p34"/>
                <p:cNvSpPr/>
                <p:nvPr/>
              </p:nvSpPr>
              <p:spPr>
                <a:xfrm>
                  <a:off x="4589253" y="4978260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0" name="Google Shape;2200;p34"/>
                <p:cNvSpPr/>
                <p:nvPr/>
              </p:nvSpPr>
              <p:spPr>
                <a:xfrm>
                  <a:off x="4572002" y="496825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1" name="Google Shape;2201;p34"/>
                <p:cNvSpPr/>
                <p:nvPr/>
              </p:nvSpPr>
              <p:spPr>
                <a:xfrm>
                  <a:off x="4554738" y="4958162"/>
                  <a:ext cx="293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11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2" name="Google Shape;2202;p34"/>
                <p:cNvSpPr/>
                <p:nvPr/>
              </p:nvSpPr>
              <p:spPr>
                <a:xfrm>
                  <a:off x="4537453" y="4948351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3" name="Google Shape;2203;p34"/>
                <p:cNvSpPr/>
                <p:nvPr/>
              </p:nvSpPr>
              <p:spPr>
                <a:xfrm>
                  <a:off x="4520202" y="4938350"/>
                  <a:ext cx="2929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91" h="16916" extrusionOk="0">
                      <a:moveTo>
                        <a:pt x="607" y="9411"/>
                      </a:moveTo>
                      <a:lnTo>
                        <a:pt x="12790" y="16459"/>
                      </a:lnTo>
                      <a:cubicBezTo>
                        <a:pt x="14019" y="17069"/>
                        <a:pt x="15464" y="17069"/>
                        <a:pt x="16692" y="16459"/>
                      </a:cubicBezTo>
                      <a:lnTo>
                        <a:pt x="28399" y="9791"/>
                      </a:lnTo>
                      <a:cubicBezTo>
                        <a:pt x="29541" y="9125"/>
                        <a:pt x="29636" y="8077"/>
                        <a:pt x="28399" y="7506"/>
                      </a:cubicBezTo>
                      <a:lnTo>
                        <a:pt x="16121" y="457"/>
                      </a:lnTo>
                      <a:cubicBezTo>
                        <a:pt x="14893" y="-152"/>
                        <a:pt x="13448" y="-152"/>
                        <a:pt x="12219" y="457"/>
                      </a:cubicBezTo>
                      <a:lnTo>
                        <a:pt x="607" y="7124"/>
                      </a:lnTo>
                      <a:cubicBezTo>
                        <a:pt x="-154" y="7791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4" name="Google Shape;2204;p34"/>
                <p:cNvSpPr/>
                <p:nvPr/>
              </p:nvSpPr>
              <p:spPr>
                <a:xfrm>
                  <a:off x="4502927" y="4928253"/>
                  <a:ext cx="29376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7011" extrusionOk="0">
                      <a:moveTo>
                        <a:pt x="750" y="9506"/>
                      </a:moveTo>
                      <a:lnTo>
                        <a:pt x="12933" y="16555"/>
                      </a:lnTo>
                      <a:cubicBezTo>
                        <a:pt x="14161" y="17164"/>
                        <a:pt x="15606" y="17164"/>
                        <a:pt x="16835" y="16555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982"/>
                        <a:pt x="-297" y="8934"/>
                        <a:pt x="75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5" name="Google Shape;2205;p34"/>
                <p:cNvSpPr/>
                <p:nvPr/>
              </p:nvSpPr>
              <p:spPr>
                <a:xfrm>
                  <a:off x="4464204" y="4906060"/>
                  <a:ext cx="50834" cy="289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834" h="28917" extrusionOk="0">
                      <a:moveTo>
                        <a:pt x="830" y="9411"/>
                      </a:moveTo>
                      <a:lnTo>
                        <a:pt x="34428" y="28461"/>
                      </a:lnTo>
                      <a:cubicBezTo>
                        <a:pt x="35624" y="29070"/>
                        <a:pt x="37040" y="29070"/>
                        <a:pt x="38235" y="28461"/>
                      </a:cubicBezTo>
                      <a:lnTo>
                        <a:pt x="49942" y="21698"/>
                      </a:lnTo>
                      <a:cubicBezTo>
                        <a:pt x="51084" y="21031"/>
                        <a:pt x="51179" y="20079"/>
                        <a:pt x="49942" y="19507"/>
                      </a:cubicBezTo>
                      <a:lnTo>
                        <a:pt x="16344" y="457"/>
                      </a:lnTo>
                      <a:cubicBezTo>
                        <a:pt x="15116" y="-152"/>
                        <a:pt x="13671" y="-152"/>
                        <a:pt x="12442" y="457"/>
                      </a:cubicBezTo>
                      <a:lnTo>
                        <a:pt x="830" y="7125"/>
                      </a:lnTo>
                      <a:cubicBezTo>
                        <a:pt x="-26" y="7792"/>
                        <a:pt x="-502" y="8839"/>
                        <a:pt x="83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6" name="Google Shape;2206;p34"/>
                <p:cNvSpPr/>
                <p:nvPr/>
              </p:nvSpPr>
              <p:spPr>
                <a:xfrm>
                  <a:off x="4692687" y="5037982"/>
                  <a:ext cx="33968" cy="194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68" h="19459" extrusionOk="0">
                      <a:moveTo>
                        <a:pt x="870" y="9506"/>
                      </a:moveTo>
                      <a:lnTo>
                        <a:pt x="17526" y="19031"/>
                      </a:lnTo>
                      <a:cubicBezTo>
                        <a:pt x="18764" y="19603"/>
                        <a:pt x="20190" y="19603"/>
                        <a:pt x="21428" y="19031"/>
                      </a:cubicBezTo>
                      <a:lnTo>
                        <a:pt x="33040" y="12268"/>
                      </a:lnTo>
                      <a:cubicBezTo>
                        <a:pt x="34182" y="11602"/>
                        <a:pt x="34372" y="10554"/>
                        <a:pt x="33040" y="9982"/>
                      </a:cubicBezTo>
                      <a:lnTo>
                        <a:pt x="16384" y="457"/>
                      </a:lnTo>
                      <a:cubicBezTo>
                        <a:pt x="15155" y="-152"/>
                        <a:pt x="13710" y="-152"/>
                        <a:pt x="12481" y="457"/>
                      </a:cubicBezTo>
                      <a:lnTo>
                        <a:pt x="870" y="7220"/>
                      </a:lnTo>
                      <a:cubicBezTo>
                        <a:pt x="13" y="7982"/>
                        <a:pt x="-558" y="8934"/>
                        <a:pt x="87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207" name="Google Shape;2207;p34"/>
              <p:cNvGrpSpPr/>
              <p:nvPr/>
            </p:nvGrpSpPr>
            <p:grpSpPr>
              <a:xfrm>
                <a:off x="4543079" y="4626313"/>
                <a:ext cx="286486" cy="386884"/>
                <a:chOff x="4543079" y="4626313"/>
                <a:chExt cx="286486" cy="386884"/>
              </a:xfrm>
            </p:grpSpPr>
            <p:grpSp>
              <p:nvGrpSpPr>
                <p:cNvPr id="2208" name="Google Shape;2208;p34"/>
                <p:cNvGrpSpPr/>
                <p:nvPr/>
              </p:nvGrpSpPr>
              <p:grpSpPr>
                <a:xfrm>
                  <a:off x="4543079" y="4626313"/>
                  <a:ext cx="286486" cy="386884"/>
                  <a:chOff x="4543079" y="4626313"/>
                  <a:chExt cx="286486" cy="386884"/>
                </a:xfrm>
              </p:grpSpPr>
              <p:sp>
                <p:nvSpPr>
                  <p:cNvPr id="2209" name="Google Shape;2209;p34"/>
                  <p:cNvSpPr/>
                  <p:nvPr/>
                </p:nvSpPr>
                <p:spPr>
                  <a:xfrm>
                    <a:off x="4543081" y="4626313"/>
                    <a:ext cx="286484" cy="3868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6484" h="386884" extrusionOk="0">
                        <a:moveTo>
                          <a:pt x="277062" y="386884"/>
                        </a:moveTo>
                        <a:lnTo>
                          <a:pt x="277062" y="386884"/>
                        </a:lnTo>
                        <a:lnTo>
                          <a:pt x="0" y="226674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2880" y="152559"/>
                          <a:pt x="286511" y="158884"/>
                          <a:pt x="286485" y="165714"/>
                        </a:cubicBezTo>
                        <a:lnTo>
                          <a:pt x="286485" y="370310"/>
                        </a:lnTo>
                        <a:cubicBezTo>
                          <a:pt x="284867" y="380883"/>
                          <a:pt x="282963" y="383836"/>
                          <a:pt x="277062" y="386884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10" name="Google Shape;2210;p34"/>
                  <p:cNvSpPr/>
                  <p:nvPr/>
                </p:nvSpPr>
                <p:spPr>
                  <a:xfrm>
                    <a:off x="4543081" y="4626313"/>
                    <a:ext cx="284295" cy="1755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4295" h="175524" extrusionOk="0">
                        <a:moveTo>
                          <a:pt x="251650" y="175524"/>
                        </a:moveTo>
                        <a:lnTo>
                          <a:pt x="0" y="15885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0042" y="150940"/>
                          <a:pt x="282574" y="153540"/>
                          <a:pt x="284296" y="156665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11" name="Google Shape;2211;p34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444" h="383687" extrusionOk="0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12" name="Google Shape;2212;p34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444" h="383687" extrusionOk="0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13" name="Google Shape;2213;p34"/>
                  <p:cNvSpPr/>
                  <p:nvPr/>
                </p:nvSpPr>
                <p:spPr>
                  <a:xfrm>
                    <a:off x="4543081" y="4845081"/>
                    <a:ext cx="277062" cy="1680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062" h="168020" extrusionOk="0">
                        <a:moveTo>
                          <a:pt x="277062" y="168021"/>
                        </a:moveTo>
                        <a:lnTo>
                          <a:pt x="277062" y="160210"/>
                        </a:lnTo>
                        <a:lnTo>
                          <a:pt x="0" y="0"/>
                        </a:lnTo>
                        <a:lnTo>
                          <a:pt x="0" y="7906"/>
                        </a:lnTo>
                        <a:lnTo>
                          <a:pt x="277062" y="168021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214" name="Google Shape;2214;p34"/>
                <p:cNvSpPr/>
                <p:nvPr/>
              </p:nvSpPr>
              <p:spPr>
                <a:xfrm>
                  <a:off x="4550219" y="4641437"/>
                  <a:ext cx="3426" cy="1999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6" h="199929" extrusionOk="0">
                      <a:moveTo>
                        <a:pt x="0" y="199930"/>
                      </a:moveTo>
                      <a:lnTo>
                        <a:pt x="0" y="0"/>
                      </a:lnTo>
                      <a:lnTo>
                        <a:pt x="3426" y="2000"/>
                      </a:lnTo>
                      <a:lnTo>
                        <a:pt x="3426" y="198310"/>
                      </a:lnTo>
                      <a:lnTo>
                        <a:pt x="0" y="199930"/>
                      </a:lnTo>
                      <a:close/>
                    </a:path>
                  </a:pathLst>
                </a:custGeom>
                <a:solidFill>
                  <a:srgbClr val="1E377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15" name="Google Shape;2215;p34"/>
                <p:cNvSpPr/>
                <p:nvPr/>
              </p:nvSpPr>
              <p:spPr>
                <a:xfrm>
                  <a:off x="4553645" y="4643437"/>
                  <a:ext cx="257645" cy="344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645" h="344805" extrusionOk="0">
                      <a:moveTo>
                        <a:pt x="0" y="0"/>
                      </a:moveTo>
                      <a:lnTo>
                        <a:pt x="0" y="196310"/>
                      </a:lnTo>
                      <a:lnTo>
                        <a:pt x="257646" y="344805"/>
                      </a:lnTo>
                      <a:lnTo>
                        <a:pt x="257646" y="14887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16" name="Google Shape;2216;p34"/>
                <p:cNvSpPr/>
                <p:nvPr/>
              </p:nvSpPr>
              <p:spPr>
                <a:xfrm>
                  <a:off x="4550219" y="4839747"/>
                  <a:ext cx="261072" cy="152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1072" h="152400" extrusionOk="0">
                      <a:moveTo>
                        <a:pt x="0" y="1619"/>
                      </a:moveTo>
                      <a:lnTo>
                        <a:pt x="261072" y="152400"/>
                      </a:lnTo>
                      <a:lnTo>
                        <a:pt x="261072" y="148495"/>
                      </a:lnTo>
                      <a:lnTo>
                        <a:pt x="3426" y="0"/>
                      </a:lnTo>
                      <a:lnTo>
                        <a:pt x="0" y="1619"/>
                      </a:lnTo>
                      <a:close/>
                    </a:path>
                  </a:pathLst>
                </a:custGeom>
                <a:solidFill>
                  <a:srgbClr val="031F6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2217" name="Google Shape;2217;p34"/>
            <p:cNvSpPr/>
            <p:nvPr/>
          </p:nvSpPr>
          <p:spPr>
            <a:xfrm>
              <a:off x="2723181" y="3858886"/>
              <a:ext cx="360479" cy="597446"/>
            </a:xfrm>
            <a:custGeom>
              <a:avLst/>
              <a:gdLst/>
              <a:ahLst/>
              <a:cxnLst/>
              <a:rect l="l" t="t" r="r" b="b"/>
              <a:pathLst>
                <a:path w="360479" h="597446" extrusionOk="0">
                  <a:moveTo>
                    <a:pt x="124331" y="5750"/>
                  </a:moveTo>
                  <a:cubicBezTo>
                    <a:pt x="117764" y="22133"/>
                    <a:pt x="134515" y="42326"/>
                    <a:pt x="179153" y="56327"/>
                  </a:cubicBezTo>
                  <a:cubicBezTo>
                    <a:pt x="223792" y="70329"/>
                    <a:pt x="227884" y="52327"/>
                    <a:pt x="227884" y="52327"/>
                  </a:cubicBezTo>
                  <a:cubicBezTo>
                    <a:pt x="257639" y="65662"/>
                    <a:pt x="286647" y="80607"/>
                    <a:pt x="314781" y="97094"/>
                  </a:cubicBezTo>
                  <a:cubicBezTo>
                    <a:pt x="341526" y="116144"/>
                    <a:pt x="353424" y="170151"/>
                    <a:pt x="357040" y="261782"/>
                  </a:cubicBezTo>
                  <a:cubicBezTo>
                    <a:pt x="361228" y="367890"/>
                    <a:pt x="361609" y="525243"/>
                    <a:pt x="358087" y="552389"/>
                  </a:cubicBezTo>
                  <a:cubicBezTo>
                    <a:pt x="358087" y="552389"/>
                    <a:pt x="307929" y="602300"/>
                    <a:pt x="243874" y="597062"/>
                  </a:cubicBezTo>
                  <a:cubicBezTo>
                    <a:pt x="179820" y="591823"/>
                    <a:pt x="71793" y="534863"/>
                    <a:pt x="45619" y="491144"/>
                  </a:cubicBezTo>
                  <a:cubicBezTo>
                    <a:pt x="46285" y="398180"/>
                    <a:pt x="57231" y="383035"/>
                    <a:pt x="42193" y="329219"/>
                  </a:cubicBezTo>
                  <a:cubicBezTo>
                    <a:pt x="7738" y="206632"/>
                    <a:pt x="-10441" y="156340"/>
                    <a:pt x="6311" y="74901"/>
                  </a:cubicBezTo>
                  <a:cubicBezTo>
                    <a:pt x="20111" y="7750"/>
                    <a:pt x="39432" y="-632"/>
                    <a:pt x="65987" y="35"/>
                  </a:cubicBezTo>
                  <a:cubicBezTo>
                    <a:pt x="85522" y="901"/>
                    <a:pt x="104997" y="2816"/>
                    <a:pt x="124331" y="575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8" name="Google Shape;2218;p34"/>
            <p:cNvSpPr/>
            <p:nvPr/>
          </p:nvSpPr>
          <p:spPr>
            <a:xfrm>
              <a:off x="2983060" y="3959444"/>
              <a:ext cx="457273" cy="356362"/>
            </a:xfrm>
            <a:custGeom>
              <a:avLst/>
              <a:gdLst/>
              <a:ahLst/>
              <a:cxnLst/>
              <a:rect l="l" t="t" r="r" b="b"/>
              <a:pathLst>
                <a:path w="457273" h="356362" extrusionOk="0">
                  <a:moveTo>
                    <a:pt x="202618" y="274952"/>
                  </a:moveTo>
                  <a:cubicBezTo>
                    <a:pt x="150080" y="288192"/>
                    <a:pt x="137707" y="255045"/>
                    <a:pt x="130759" y="227327"/>
                  </a:cubicBezTo>
                  <a:cubicBezTo>
                    <a:pt x="114388" y="160938"/>
                    <a:pt x="104870" y="100931"/>
                    <a:pt x="92497" y="62831"/>
                  </a:cubicBezTo>
                  <a:cubicBezTo>
                    <a:pt x="77840" y="18254"/>
                    <a:pt x="62421" y="11110"/>
                    <a:pt x="40721" y="2442"/>
                  </a:cubicBezTo>
                  <a:cubicBezTo>
                    <a:pt x="15308" y="-7750"/>
                    <a:pt x="-6868" y="13777"/>
                    <a:pt x="1983" y="70450"/>
                  </a:cubicBezTo>
                  <a:cubicBezTo>
                    <a:pt x="11977" y="137602"/>
                    <a:pt x="25112" y="184750"/>
                    <a:pt x="50143" y="264094"/>
                  </a:cubicBezTo>
                  <a:cubicBezTo>
                    <a:pt x="56711" y="284858"/>
                    <a:pt x="71368" y="321720"/>
                    <a:pt x="93354" y="339532"/>
                  </a:cubicBezTo>
                  <a:cubicBezTo>
                    <a:pt x="120575" y="361439"/>
                    <a:pt x="161406" y="360487"/>
                    <a:pt x="223367" y="345152"/>
                  </a:cubicBezTo>
                  <a:cubicBezTo>
                    <a:pt x="249731" y="338579"/>
                    <a:pt x="278665" y="322768"/>
                    <a:pt x="328062" y="299432"/>
                  </a:cubicBezTo>
                  <a:cubicBezTo>
                    <a:pt x="341482" y="293240"/>
                    <a:pt x="351952" y="289049"/>
                    <a:pt x="377650" y="277048"/>
                  </a:cubicBezTo>
                  <a:cubicBezTo>
                    <a:pt x="403454" y="265427"/>
                    <a:pt x="426079" y="247749"/>
                    <a:pt x="443608" y="225517"/>
                  </a:cubicBezTo>
                  <a:cubicBezTo>
                    <a:pt x="457123" y="205991"/>
                    <a:pt x="458931" y="196942"/>
                    <a:pt x="456171" y="192371"/>
                  </a:cubicBezTo>
                  <a:cubicBezTo>
                    <a:pt x="453411" y="187799"/>
                    <a:pt x="446654" y="187989"/>
                    <a:pt x="439420" y="196181"/>
                  </a:cubicBezTo>
                  <a:cubicBezTo>
                    <a:pt x="428946" y="210097"/>
                    <a:pt x="416049" y="222003"/>
                    <a:pt x="401349" y="231328"/>
                  </a:cubicBezTo>
                  <a:cubicBezTo>
                    <a:pt x="401349" y="231328"/>
                    <a:pt x="417910" y="214088"/>
                    <a:pt x="426952" y="202753"/>
                  </a:cubicBezTo>
                  <a:cubicBezTo>
                    <a:pt x="435249" y="193018"/>
                    <a:pt x="442167" y="182179"/>
                    <a:pt x="447510" y="170558"/>
                  </a:cubicBezTo>
                  <a:cubicBezTo>
                    <a:pt x="452269" y="159224"/>
                    <a:pt x="442466" y="143698"/>
                    <a:pt x="435042" y="151508"/>
                  </a:cubicBezTo>
                  <a:cubicBezTo>
                    <a:pt x="427618" y="159319"/>
                    <a:pt x="424001" y="167987"/>
                    <a:pt x="410391" y="184274"/>
                  </a:cubicBezTo>
                  <a:cubicBezTo>
                    <a:pt x="403232" y="192971"/>
                    <a:pt x="395051" y="200781"/>
                    <a:pt x="386025" y="207515"/>
                  </a:cubicBezTo>
                  <a:cubicBezTo>
                    <a:pt x="394480" y="196114"/>
                    <a:pt x="401992" y="184036"/>
                    <a:pt x="408487" y="171416"/>
                  </a:cubicBezTo>
                  <a:cubicBezTo>
                    <a:pt x="414319" y="161509"/>
                    <a:pt x="417162" y="150137"/>
                    <a:pt x="416673" y="138649"/>
                  </a:cubicBezTo>
                  <a:cubicBezTo>
                    <a:pt x="416673" y="132744"/>
                    <a:pt x="407916" y="125696"/>
                    <a:pt x="400016" y="136935"/>
                  </a:cubicBezTo>
                  <a:cubicBezTo>
                    <a:pt x="392117" y="148174"/>
                    <a:pt x="388310" y="162938"/>
                    <a:pt x="371463" y="180179"/>
                  </a:cubicBezTo>
                  <a:cubicBezTo>
                    <a:pt x="359471" y="192656"/>
                    <a:pt x="349287" y="199800"/>
                    <a:pt x="348906" y="196371"/>
                  </a:cubicBezTo>
                  <a:cubicBezTo>
                    <a:pt x="348525" y="192942"/>
                    <a:pt x="356235" y="185989"/>
                    <a:pt x="360518" y="171511"/>
                  </a:cubicBezTo>
                  <a:cubicBezTo>
                    <a:pt x="364801" y="157033"/>
                    <a:pt x="360518" y="141602"/>
                    <a:pt x="352428" y="139888"/>
                  </a:cubicBezTo>
                  <a:cubicBezTo>
                    <a:pt x="344338" y="138173"/>
                    <a:pt x="345956" y="138649"/>
                    <a:pt x="339579" y="152270"/>
                  </a:cubicBezTo>
                  <a:cubicBezTo>
                    <a:pt x="333202" y="165891"/>
                    <a:pt x="323779" y="176178"/>
                    <a:pt x="315879" y="196181"/>
                  </a:cubicBezTo>
                  <a:cubicBezTo>
                    <a:pt x="311874" y="210192"/>
                    <a:pt x="304450" y="222993"/>
                    <a:pt x="294274" y="233423"/>
                  </a:cubicBezTo>
                  <a:cubicBezTo>
                    <a:pt x="281330" y="247139"/>
                    <a:pt x="252681" y="262856"/>
                    <a:pt x="202618" y="274952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9" name="Google Shape;2219;p34"/>
            <p:cNvSpPr/>
            <p:nvPr/>
          </p:nvSpPr>
          <p:spPr>
            <a:xfrm>
              <a:off x="2966834" y="3952080"/>
              <a:ext cx="139371" cy="203905"/>
            </a:xfrm>
            <a:custGeom>
              <a:avLst/>
              <a:gdLst/>
              <a:ahLst/>
              <a:cxnLst/>
              <a:rect l="l" t="t" r="r" b="b"/>
              <a:pathLst>
                <a:path w="139371" h="203905" extrusionOk="0">
                  <a:moveTo>
                    <a:pt x="37531" y="948"/>
                  </a:moveTo>
                  <a:cubicBezTo>
                    <a:pt x="72652" y="-4291"/>
                    <a:pt x="97493" y="11521"/>
                    <a:pt x="113007" y="64861"/>
                  </a:cubicBezTo>
                  <a:cubicBezTo>
                    <a:pt x="128521" y="118201"/>
                    <a:pt x="139371" y="161921"/>
                    <a:pt x="139371" y="161921"/>
                  </a:cubicBezTo>
                  <a:cubicBezTo>
                    <a:pt x="125444" y="182018"/>
                    <a:pt x="104367" y="196020"/>
                    <a:pt x="80456" y="201068"/>
                  </a:cubicBezTo>
                  <a:cubicBezTo>
                    <a:pt x="38483" y="211165"/>
                    <a:pt x="23350" y="191067"/>
                    <a:pt x="23350" y="191067"/>
                  </a:cubicBezTo>
                  <a:cubicBezTo>
                    <a:pt x="23350" y="191067"/>
                    <a:pt x="11643" y="135251"/>
                    <a:pt x="4314" y="97246"/>
                  </a:cubicBezTo>
                  <a:cubicBezTo>
                    <a:pt x="-3015" y="59241"/>
                    <a:pt x="-5965" y="7330"/>
                    <a:pt x="37531" y="94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0" name="Google Shape;2220;p34"/>
            <p:cNvSpPr/>
            <p:nvPr/>
          </p:nvSpPr>
          <p:spPr>
            <a:xfrm>
              <a:off x="2806828" y="3576743"/>
              <a:ext cx="227254" cy="250802"/>
            </a:xfrm>
            <a:custGeom>
              <a:avLst/>
              <a:gdLst/>
              <a:ahLst/>
              <a:cxnLst/>
              <a:rect l="l" t="t" r="r" b="b"/>
              <a:pathLst>
                <a:path w="227254" h="250802" extrusionOk="0">
                  <a:moveTo>
                    <a:pt x="214479" y="103393"/>
                  </a:moveTo>
                  <a:cubicBezTo>
                    <a:pt x="214479" y="103393"/>
                    <a:pt x="269967" y="18907"/>
                    <a:pt x="149663" y="1762"/>
                  </a:cubicBezTo>
                  <a:cubicBezTo>
                    <a:pt x="62861" y="-10716"/>
                    <a:pt x="6896" y="45100"/>
                    <a:pt x="710" y="105679"/>
                  </a:cubicBezTo>
                  <a:cubicBezTo>
                    <a:pt x="-5477" y="163496"/>
                    <a:pt x="30119" y="223599"/>
                    <a:pt x="55817" y="247411"/>
                  </a:cubicBezTo>
                  <a:cubicBezTo>
                    <a:pt x="68381" y="251888"/>
                    <a:pt x="95316" y="254460"/>
                    <a:pt x="130817" y="238363"/>
                  </a:cubicBezTo>
                  <a:cubicBezTo>
                    <a:pt x="132258" y="222532"/>
                    <a:pt x="132799" y="206635"/>
                    <a:pt x="132435" y="190738"/>
                  </a:cubicBezTo>
                  <a:cubicBezTo>
                    <a:pt x="132435" y="190738"/>
                    <a:pt x="90748" y="101869"/>
                    <a:pt x="214479" y="10339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1" name="Google Shape;2221;p34"/>
            <p:cNvSpPr/>
            <p:nvPr/>
          </p:nvSpPr>
          <p:spPr>
            <a:xfrm>
              <a:off x="3061186" y="4495381"/>
              <a:ext cx="201300" cy="278129"/>
            </a:xfrm>
            <a:custGeom>
              <a:avLst/>
              <a:gdLst/>
              <a:ahLst/>
              <a:cxnLst/>
              <a:rect l="l" t="t" r="r" b="b"/>
              <a:pathLst>
                <a:path w="201300" h="278129" extrusionOk="0">
                  <a:moveTo>
                    <a:pt x="201301" y="253746"/>
                  </a:moveTo>
                  <a:lnTo>
                    <a:pt x="201301" y="0"/>
                  </a:lnTo>
                  <a:lnTo>
                    <a:pt x="0" y="117634"/>
                  </a:lnTo>
                  <a:lnTo>
                    <a:pt x="77570" y="278130"/>
                  </a:lnTo>
                  <a:lnTo>
                    <a:pt x="201301" y="253746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2" name="Google Shape;2222;p34"/>
            <p:cNvSpPr/>
            <p:nvPr/>
          </p:nvSpPr>
          <p:spPr>
            <a:xfrm>
              <a:off x="3130570" y="4465187"/>
              <a:ext cx="131916" cy="77057"/>
            </a:xfrm>
            <a:custGeom>
              <a:avLst/>
              <a:gdLst/>
              <a:ahLst/>
              <a:cxnLst/>
              <a:rect l="l" t="t" r="r" b="b"/>
              <a:pathLst>
                <a:path w="131916" h="77057" extrusionOk="0">
                  <a:moveTo>
                    <a:pt x="0" y="44863"/>
                  </a:moveTo>
                  <a:lnTo>
                    <a:pt x="77284" y="0"/>
                  </a:lnTo>
                  <a:lnTo>
                    <a:pt x="131916" y="31528"/>
                  </a:lnTo>
                  <a:lnTo>
                    <a:pt x="51777" y="77057"/>
                  </a:lnTo>
                  <a:lnTo>
                    <a:pt x="0" y="44863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24" name="Google Shape;2224;p34"/>
          <p:cNvSpPr txBox="1">
            <a:spLocks noGrp="1"/>
          </p:cNvSpPr>
          <p:nvPr>
            <p:ph type="subTitle" idx="4294967295"/>
          </p:nvPr>
        </p:nvSpPr>
        <p:spPr>
          <a:xfrm>
            <a:off x="198060" y="1603288"/>
            <a:ext cx="5361718" cy="228712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ko-KR" altLang="en-US" sz="2400" b="1" dirty="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강사 소개</a:t>
            </a:r>
            <a:endParaRPr sz="2400" b="1" dirty="0">
              <a:solidFill>
                <a:schemeClr val="accent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sz="1600" dirty="0"/>
              <a:t>변성민</a:t>
            </a:r>
            <a:r>
              <a:rPr lang="en" sz="1600" dirty="0"/>
              <a:t>: </a:t>
            </a:r>
            <a:endParaRPr sz="1600" dirty="0"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n" sz="1600" dirty="0"/>
              <a:t>jinibyun@gmail.com</a:t>
            </a:r>
            <a:endParaRPr sz="16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en-US" sz="1600" dirty="0"/>
              <a:t>                 </a:t>
            </a:r>
            <a:r>
              <a:rPr lang="en-US" sz="1600" dirty="0">
                <a:hlinkClick r:id="rId3"/>
              </a:rPr>
              <a:t>https://ca.linkedin.com/in/jinibyun</a:t>
            </a:r>
            <a:endParaRPr lang="en-US" sz="16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ko-KR" altLang="en-US" sz="1600" dirty="0"/>
              <a:t>수업시간에 사용하게 될 </a:t>
            </a:r>
            <a:r>
              <a:rPr lang="en-US" altLang="ko-KR" sz="1600" dirty="0"/>
              <a:t>git </a:t>
            </a:r>
            <a:r>
              <a:rPr lang="ko-KR" altLang="en-US" sz="1600" dirty="0"/>
              <a:t>저장소</a:t>
            </a:r>
            <a:endParaRPr lang="en-US" altLang="ko-KR" sz="1600" dirty="0"/>
          </a:p>
          <a:p>
            <a:pPr lvl="1">
              <a:spcBef>
                <a:spcPts val="0"/>
              </a:spcBef>
              <a:buChar char="▸"/>
            </a:pPr>
            <a:r>
              <a:rPr lang="en-US" sz="1600" dirty="0">
                <a:hlinkClick r:id="rId4"/>
              </a:rPr>
              <a:t>https://github.com/jinibyun/CodingLearnEdu/tree/master/SQL/sources</a:t>
            </a:r>
            <a:endParaRPr lang="en-US" sz="1600" dirty="0"/>
          </a:p>
          <a:p>
            <a:pPr marL="571500" lvl="1" indent="0">
              <a:spcBef>
                <a:spcPts val="0"/>
              </a:spcBef>
              <a:buNone/>
            </a:pPr>
            <a:endParaRPr lang="en-US" sz="1600" dirty="0"/>
          </a:p>
          <a:p>
            <a:pPr marL="571500" lvl="1" indent="0">
              <a:spcBef>
                <a:spcPts val="0"/>
              </a:spcBef>
              <a:buNone/>
            </a:pPr>
            <a:endParaRPr sz="1600" dirty="0"/>
          </a:p>
        </p:txBody>
      </p:sp>
      <p:sp>
        <p:nvSpPr>
          <p:cNvPr id="2" name="Google Shape;594;p17">
            <a:extLst>
              <a:ext uri="{FF2B5EF4-FFF2-40B4-BE49-F238E27FC236}">
                <a16:creationId xmlns:a16="http://schemas.microsoft.com/office/drawing/2014/main" id="{1BF3090B-687B-8D42-1270-21F2B0472279}"/>
              </a:ext>
            </a:extLst>
          </p:cNvPr>
          <p:cNvSpPr txBox="1">
            <a:spLocks/>
          </p:cNvSpPr>
          <p:nvPr/>
        </p:nvSpPr>
        <p:spPr>
          <a:xfrm>
            <a:off x="129747" y="73662"/>
            <a:ext cx="8812030" cy="16373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 sz="1000"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SQL</a:t>
            </a:r>
            <a:r>
              <a:rPr lang="ko-KR" altLang="en-US" sz="1000"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 개발 </a:t>
            </a:r>
            <a:r>
              <a:rPr lang="en-US" altLang="ko-KR" sz="1000"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- </a:t>
            </a:r>
            <a:r>
              <a:rPr lang="ko-KR" altLang="en-US" sz="1000"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기초 과정</a:t>
            </a:r>
            <a:endParaRPr lang="ko-KR" altLang="en-US" sz="1000" dirty="0">
              <a:latin typeface="Arial" panose="020B0604020202020204" pitchFamily="34" charset="0"/>
              <a:ea typeface="Roboto Medium" panose="02000000000000000000" pitchFamily="2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8D14ED-F78E-9010-70C7-B0AEE88302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205" y="2817883"/>
            <a:ext cx="689440" cy="16830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378068" y="711108"/>
            <a:ext cx="8431823" cy="34396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 dirty="0"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SQL Server </a:t>
            </a:r>
            <a:r>
              <a:rPr lang="ko-KR" altLang="en-US" sz="2400" dirty="0"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셋업</a:t>
            </a:r>
            <a:endParaRPr sz="2400" dirty="0">
              <a:latin typeface="Arial" panose="020B0604020202020204" pitchFamily="34" charset="0"/>
              <a:ea typeface="Roboto Medium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4" name="Google Shape;594;p17">
            <a:extLst>
              <a:ext uri="{FF2B5EF4-FFF2-40B4-BE49-F238E27FC236}">
                <a16:creationId xmlns:a16="http://schemas.microsoft.com/office/drawing/2014/main" id="{ECA6B2B0-714D-AEE4-0CA1-A186892A63CD}"/>
              </a:ext>
            </a:extLst>
          </p:cNvPr>
          <p:cNvSpPr txBox="1">
            <a:spLocks/>
          </p:cNvSpPr>
          <p:nvPr/>
        </p:nvSpPr>
        <p:spPr>
          <a:xfrm>
            <a:off x="129747" y="73662"/>
            <a:ext cx="8812030" cy="163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rPr lang="en-US" altLang="ko-KR" sz="1000"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SQL</a:t>
            </a:r>
            <a:r>
              <a:rPr lang="ko-KR" altLang="en-US" sz="1000"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 개발 </a:t>
            </a:r>
            <a:r>
              <a:rPr lang="en-US" altLang="ko-KR" sz="1000"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- </a:t>
            </a:r>
            <a:r>
              <a:rPr lang="ko-KR" altLang="en-US" sz="1000"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기초 과정</a:t>
            </a:r>
            <a:endParaRPr lang="ko-KR" altLang="en-US" sz="1000" dirty="0">
              <a:latin typeface="Arial" panose="020B0604020202020204" pitchFamily="34" charset="0"/>
              <a:ea typeface="Roboto Medium" panose="02000000000000000000" pitchFamily="2" charset="0"/>
              <a:cs typeface="Arial" panose="020B0604020202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6823991-0186-79CB-DC4C-217FA980D9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068" y="1844895"/>
            <a:ext cx="4042300" cy="191090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61A10AA-43F4-27E9-07F5-11F72A50A84D}"/>
              </a:ext>
            </a:extLst>
          </p:cNvPr>
          <p:cNvSpPr txBox="1"/>
          <p:nvPr/>
        </p:nvSpPr>
        <p:spPr>
          <a:xfrm>
            <a:off x="217610" y="4209277"/>
            <a:ext cx="420275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https://www.microsoft.com/en-ca/sql-server/sql-server-downloads</a:t>
            </a:r>
            <a:endParaRPr lang="en-US" dirty="0"/>
          </a:p>
          <a:p>
            <a:r>
              <a:rPr lang="en-US" dirty="0"/>
              <a:t>2022 Express Edition </a:t>
            </a:r>
            <a:r>
              <a:rPr lang="ko-KR" altLang="en-US" dirty="0"/>
              <a:t>기준으로 강의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16" name="Google Shape;594;p17">
            <a:extLst>
              <a:ext uri="{FF2B5EF4-FFF2-40B4-BE49-F238E27FC236}">
                <a16:creationId xmlns:a16="http://schemas.microsoft.com/office/drawing/2014/main" id="{A3526F2D-83F0-DCEB-FB90-B6D11A156456}"/>
              </a:ext>
            </a:extLst>
          </p:cNvPr>
          <p:cNvSpPr txBox="1">
            <a:spLocks/>
          </p:cNvSpPr>
          <p:nvPr/>
        </p:nvSpPr>
        <p:spPr>
          <a:xfrm>
            <a:off x="411349" y="1175888"/>
            <a:ext cx="3870505" cy="343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rPr lang="en-US" sz="1800" dirty="0"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SQL Server Express Edition </a:t>
            </a:r>
            <a:r>
              <a:rPr lang="ko-KR" altLang="en-US" sz="1800" dirty="0"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셋업</a:t>
            </a:r>
            <a:endParaRPr lang="en-US" sz="1800" dirty="0">
              <a:latin typeface="Arial" panose="020B0604020202020204" pitchFamily="34" charset="0"/>
              <a:ea typeface="Roboto Medium" panose="02000000000000000000" pitchFamily="2" charset="0"/>
              <a:cs typeface="Arial" panose="020B0604020202020204" pitchFamily="34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A6782F1-671D-3437-DC53-493252C4FF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3923" y="1734987"/>
            <a:ext cx="3775968" cy="2997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992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378068" y="711108"/>
            <a:ext cx="8431823" cy="34396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 dirty="0"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SQL Server </a:t>
            </a:r>
            <a:r>
              <a:rPr lang="ko-KR" altLang="en-US" sz="2400" dirty="0"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셋업</a:t>
            </a:r>
            <a:endParaRPr sz="2400" dirty="0">
              <a:latin typeface="Arial" panose="020B0604020202020204" pitchFamily="34" charset="0"/>
              <a:ea typeface="Roboto Medium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4" name="Google Shape;594;p17">
            <a:extLst>
              <a:ext uri="{FF2B5EF4-FFF2-40B4-BE49-F238E27FC236}">
                <a16:creationId xmlns:a16="http://schemas.microsoft.com/office/drawing/2014/main" id="{ECA6B2B0-714D-AEE4-0CA1-A186892A63CD}"/>
              </a:ext>
            </a:extLst>
          </p:cNvPr>
          <p:cNvSpPr txBox="1">
            <a:spLocks/>
          </p:cNvSpPr>
          <p:nvPr/>
        </p:nvSpPr>
        <p:spPr>
          <a:xfrm>
            <a:off x="129747" y="73662"/>
            <a:ext cx="8812030" cy="163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rPr lang="en-US" altLang="ko-KR" sz="1000"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SQL</a:t>
            </a:r>
            <a:r>
              <a:rPr lang="ko-KR" altLang="en-US" sz="1000"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 개발 </a:t>
            </a:r>
            <a:r>
              <a:rPr lang="en-US" altLang="ko-KR" sz="1000"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- </a:t>
            </a:r>
            <a:r>
              <a:rPr lang="ko-KR" altLang="en-US" sz="1000"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기초 과정</a:t>
            </a:r>
            <a:endParaRPr lang="ko-KR" altLang="en-US" sz="1000" dirty="0">
              <a:latin typeface="Arial" panose="020B0604020202020204" pitchFamily="34" charset="0"/>
              <a:ea typeface="Roboto Medium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6" name="Google Shape;594;p17">
            <a:extLst>
              <a:ext uri="{FF2B5EF4-FFF2-40B4-BE49-F238E27FC236}">
                <a16:creationId xmlns:a16="http://schemas.microsoft.com/office/drawing/2014/main" id="{A3526F2D-83F0-DCEB-FB90-B6D11A156456}"/>
              </a:ext>
            </a:extLst>
          </p:cNvPr>
          <p:cNvSpPr txBox="1">
            <a:spLocks/>
          </p:cNvSpPr>
          <p:nvPr/>
        </p:nvSpPr>
        <p:spPr>
          <a:xfrm>
            <a:off x="411349" y="1175888"/>
            <a:ext cx="3870505" cy="343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rPr lang="en-US" sz="1800" dirty="0"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SQL Server Express Edition </a:t>
            </a:r>
            <a:r>
              <a:rPr lang="ko-KR" altLang="en-US" sz="1800" dirty="0"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셋업</a:t>
            </a:r>
            <a:endParaRPr lang="en-US" sz="1800" dirty="0">
              <a:latin typeface="Arial" panose="020B0604020202020204" pitchFamily="34" charset="0"/>
              <a:ea typeface="Roboto Medium" panose="02000000000000000000" pitchFamily="2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FFD0F55-6481-08DF-0652-A73650173F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068" y="1817709"/>
            <a:ext cx="3870505" cy="307081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7A174F6-2537-C8DF-030C-A35D2B664E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2569097"/>
            <a:ext cx="4276819" cy="2301953"/>
          </a:xfrm>
          <a:prstGeom prst="rect">
            <a:avLst/>
          </a:prstGeom>
        </p:spPr>
      </p:pic>
      <p:sp>
        <p:nvSpPr>
          <p:cNvPr id="7" name="Google Shape;595;p17">
            <a:extLst>
              <a:ext uri="{FF2B5EF4-FFF2-40B4-BE49-F238E27FC236}">
                <a16:creationId xmlns:a16="http://schemas.microsoft.com/office/drawing/2014/main" id="{448934AF-58B9-0B06-1F43-9CA2CFBCA42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730261" y="1257301"/>
            <a:ext cx="3991707" cy="95836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ko-KR" altLang="en-US" sz="1600" dirty="0">
                <a:latin typeface="+mj-lt"/>
                <a:cs typeface="Arial" panose="020B0604020202020204" pitchFamily="34" charset="0"/>
              </a:rPr>
              <a:t>설치가 정상적으로 진행된 후 다음과 같이 서비스 창에서 서비스가 등록되고 </a:t>
            </a:r>
            <a:r>
              <a:rPr lang="ko-KR" altLang="en-US" sz="1600" dirty="0" err="1">
                <a:latin typeface="+mj-lt"/>
                <a:cs typeface="Arial" panose="020B0604020202020204" pitchFamily="34" charset="0"/>
              </a:rPr>
              <a:t>시작됐음을</a:t>
            </a:r>
            <a:r>
              <a:rPr lang="ko-KR" altLang="en-US" sz="1600" dirty="0">
                <a:latin typeface="+mj-lt"/>
                <a:cs typeface="Arial" panose="020B0604020202020204" pitchFamily="34" charset="0"/>
              </a:rPr>
              <a:t> 확인할 수 있다</a:t>
            </a:r>
            <a:r>
              <a:rPr lang="en-US" altLang="ko-KR" sz="1600" dirty="0">
                <a:latin typeface="+mj-lt"/>
                <a:cs typeface="Arial" panose="020B0604020202020204" pitchFamily="34" charset="0"/>
              </a:rPr>
              <a:t>.</a:t>
            </a:r>
            <a:endParaRPr sz="1600" dirty="0"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1065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378068" y="711108"/>
            <a:ext cx="8431823" cy="34396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 dirty="0"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SQL Server </a:t>
            </a:r>
            <a:r>
              <a:rPr lang="ko-KR" altLang="en-US" sz="2400" dirty="0"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연결</a:t>
            </a:r>
            <a:endParaRPr sz="2400" dirty="0">
              <a:latin typeface="Arial" panose="020B0604020202020204" pitchFamily="34" charset="0"/>
              <a:ea typeface="Roboto Medium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4" name="Google Shape;594;p17">
            <a:extLst>
              <a:ext uri="{FF2B5EF4-FFF2-40B4-BE49-F238E27FC236}">
                <a16:creationId xmlns:a16="http://schemas.microsoft.com/office/drawing/2014/main" id="{ECA6B2B0-714D-AEE4-0CA1-A186892A63CD}"/>
              </a:ext>
            </a:extLst>
          </p:cNvPr>
          <p:cNvSpPr txBox="1">
            <a:spLocks/>
          </p:cNvSpPr>
          <p:nvPr/>
        </p:nvSpPr>
        <p:spPr>
          <a:xfrm>
            <a:off x="129747" y="73662"/>
            <a:ext cx="8812030" cy="163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rPr lang="en-US" altLang="ko-KR" sz="1000"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SQL</a:t>
            </a:r>
            <a:r>
              <a:rPr lang="ko-KR" altLang="en-US" sz="1000"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 개발 </a:t>
            </a:r>
            <a:r>
              <a:rPr lang="en-US" altLang="ko-KR" sz="1000"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- </a:t>
            </a:r>
            <a:r>
              <a:rPr lang="ko-KR" altLang="en-US" sz="1000"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기초 과정</a:t>
            </a:r>
            <a:endParaRPr lang="ko-KR" altLang="en-US" sz="1000" dirty="0">
              <a:latin typeface="Arial" panose="020B0604020202020204" pitchFamily="34" charset="0"/>
              <a:ea typeface="Roboto Medium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6" name="Google Shape;594;p17">
            <a:extLst>
              <a:ext uri="{FF2B5EF4-FFF2-40B4-BE49-F238E27FC236}">
                <a16:creationId xmlns:a16="http://schemas.microsoft.com/office/drawing/2014/main" id="{A3526F2D-83F0-DCEB-FB90-B6D11A156456}"/>
              </a:ext>
            </a:extLst>
          </p:cNvPr>
          <p:cNvSpPr txBox="1">
            <a:spLocks/>
          </p:cNvSpPr>
          <p:nvPr/>
        </p:nvSpPr>
        <p:spPr>
          <a:xfrm>
            <a:off x="411349" y="1175888"/>
            <a:ext cx="3870505" cy="343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rPr lang="en-US" sz="1800" dirty="0"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SQL Server Express Edition </a:t>
            </a:r>
            <a:r>
              <a:rPr lang="ko-KR" altLang="en-US" sz="1800" dirty="0"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연결</a:t>
            </a:r>
            <a:endParaRPr lang="en-US" sz="1800" dirty="0">
              <a:latin typeface="Arial" panose="020B0604020202020204" pitchFamily="34" charset="0"/>
              <a:ea typeface="Roboto Medium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8" name="Google Shape;595;p17">
            <a:extLst>
              <a:ext uri="{FF2B5EF4-FFF2-40B4-BE49-F238E27FC236}">
                <a16:creationId xmlns:a16="http://schemas.microsoft.com/office/drawing/2014/main" id="{93334825-32B7-6E83-2410-374D1643405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50747" y="1543956"/>
            <a:ext cx="4133330" cy="133113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n-US" altLang="ko-KR" sz="1600" dirty="0">
                <a:latin typeface="+mj-lt"/>
                <a:cs typeface="Arial" panose="020B0604020202020204" pitchFamily="34" charset="0"/>
                <a:hlinkClick r:id="rId3"/>
              </a:rPr>
              <a:t>https://learn.microsoft.com/en-us/sql/ssms/download-sql-server-management-studio-ssms?view=sql-server-ver16</a:t>
            </a:r>
            <a:endParaRPr lang="en-US" altLang="ko-KR" sz="1600" dirty="0">
              <a:latin typeface="+mj-lt"/>
              <a:cs typeface="Arial" panose="020B0604020202020204" pitchFamily="34" charset="0"/>
            </a:endParaRP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endParaRPr lang="en-US" altLang="ko-KR" sz="1600" dirty="0">
              <a:latin typeface="+mj-lt"/>
              <a:cs typeface="Arial" panose="020B0604020202020204" pitchFamily="34" charset="0"/>
            </a:endParaRP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endParaRPr sz="1600" dirty="0">
              <a:latin typeface="+mj-lt"/>
              <a:cs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5EB30D1-C943-9982-B3B9-E275A7EAC6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747" y="2807054"/>
            <a:ext cx="4133330" cy="789005"/>
          </a:xfrm>
          <a:prstGeom prst="rect">
            <a:avLst/>
          </a:prstGeom>
        </p:spPr>
      </p:pic>
      <p:sp>
        <p:nvSpPr>
          <p:cNvPr id="12" name="Google Shape;595;p17">
            <a:extLst>
              <a:ext uri="{FF2B5EF4-FFF2-40B4-BE49-F238E27FC236}">
                <a16:creationId xmlns:a16="http://schemas.microsoft.com/office/drawing/2014/main" id="{5436DA4B-50A1-FE32-5AEC-323DE9B9A7AB}"/>
              </a:ext>
            </a:extLst>
          </p:cNvPr>
          <p:cNvSpPr txBox="1">
            <a:spLocks/>
          </p:cNvSpPr>
          <p:nvPr/>
        </p:nvSpPr>
        <p:spPr>
          <a:xfrm>
            <a:off x="4740944" y="1502274"/>
            <a:ext cx="3991707" cy="958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r>
              <a:rPr lang="en-US" altLang="ko-KR" sz="1600" dirty="0">
                <a:latin typeface="+mj-lt"/>
                <a:cs typeface="Arial" panose="020B0604020202020204" pitchFamily="34" charset="0"/>
              </a:rPr>
              <a:t>SQL Client Tool </a:t>
            </a:r>
            <a:r>
              <a:rPr lang="ko-KR" altLang="en-US" sz="1600" dirty="0">
                <a:latin typeface="+mj-lt"/>
                <a:cs typeface="Arial" panose="020B0604020202020204" pitchFamily="34" charset="0"/>
              </a:rPr>
              <a:t>을 통해 </a:t>
            </a:r>
            <a:r>
              <a:rPr lang="en-US" altLang="ko-KR" sz="1600" dirty="0">
                <a:latin typeface="+mj-lt"/>
                <a:cs typeface="Arial" panose="020B0604020202020204" pitchFamily="34" charset="0"/>
              </a:rPr>
              <a:t>Server </a:t>
            </a:r>
            <a:r>
              <a:rPr lang="ko-KR" altLang="en-US" sz="1600" dirty="0">
                <a:latin typeface="+mj-lt"/>
                <a:cs typeface="Arial" panose="020B0604020202020204" pitchFamily="34" charset="0"/>
              </a:rPr>
              <a:t>에 접속한다</a:t>
            </a:r>
            <a:r>
              <a:rPr lang="en-US" altLang="ko-KR" sz="1600" dirty="0">
                <a:latin typeface="+mj-lt"/>
                <a:cs typeface="Arial" panose="020B0604020202020204" pitchFamily="34" charset="0"/>
              </a:rPr>
              <a:t>.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@@VERSION </a:t>
            </a:r>
            <a:r>
              <a:rPr lang="ko-KR" altLang="en-US" sz="1600" dirty="0">
                <a:solidFill>
                  <a:srgbClr val="FF00FF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altLang="ko-KR" sz="1600" dirty="0">
                <a:solidFill>
                  <a:srgbClr val="FF00FF"/>
                </a:solidFill>
                <a:latin typeface="+mj-lt"/>
                <a:cs typeface="Arial" panose="020B0604020202020204" pitchFamily="34" charset="0"/>
              </a:rPr>
              <a:t>--</a:t>
            </a:r>
            <a:r>
              <a:rPr lang="ko-KR" altLang="en-US" sz="1600" dirty="0">
                <a:solidFill>
                  <a:srgbClr val="FF00FF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altLang="ko-KR" sz="1600" dirty="0">
                <a:solidFill>
                  <a:srgbClr val="FF00FF"/>
                </a:solidFill>
                <a:latin typeface="+mj-lt"/>
                <a:cs typeface="Arial" panose="020B0604020202020204" pitchFamily="34" charset="0"/>
              </a:rPr>
              <a:t>version </a:t>
            </a:r>
            <a:r>
              <a:rPr lang="ko-KR" altLang="en-US" sz="1600" dirty="0">
                <a:solidFill>
                  <a:srgbClr val="FF00FF"/>
                </a:solidFill>
                <a:latin typeface="+mj-lt"/>
                <a:cs typeface="Arial" panose="020B0604020202020204" pitchFamily="34" charset="0"/>
              </a:rPr>
              <a:t>확인</a:t>
            </a:r>
            <a:endParaRPr lang="en-US" sz="1800" dirty="0">
              <a:solidFill>
                <a:srgbClr val="FF00FF"/>
              </a:solidFill>
              <a:latin typeface="Consolas" panose="020B0609020204030204" pitchFamily="49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6F043D4-C96A-81CB-C6D0-F98537ED1F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28793" y="2850633"/>
            <a:ext cx="3991708" cy="205547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B85E3CA-1812-0B77-4DAC-10601DCA00EF}"/>
              </a:ext>
            </a:extLst>
          </p:cNvPr>
          <p:cNvSpPr txBox="1"/>
          <p:nvPr/>
        </p:nvSpPr>
        <p:spPr>
          <a:xfrm>
            <a:off x="129747" y="3659892"/>
            <a:ext cx="4202758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SSMS </a:t>
            </a:r>
            <a:r>
              <a:rPr lang="ko-KR" altLang="en-US" dirty="0"/>
              <a:t>대신에 </a:t>
            </a:r>
            <a:r>
              <a:rPr lang="en-US" altLang="ko-KR" dirty="0"/>
              <a:t>Azure Data Studio </a:t>
            </a:r>
            <a:r>
              <a:rPr lang="ko-KR" altLang="en-US" dirty="0"/>
              <a:t>라는 툴을 이용할 수도 있다</a:t>
            </a:r>
            <a:r>
              <a:rPr lang="en-US" altLang="ko-KR" dirty="0"/>
              <a:t>. </a:t>
            </a:r>
          </a:p>
          <a:p>
            <a:r>
              <a:rPr lang="en-US" dirty="0">
                <a:hlinkClick r:id="rId6"/>
              </a:rPr>
              <a:t>https://learn.microsoft.com/en-us/sql/azure-data-studio/download-azure-data-studio?view=sql-server-ver16&amp;tabs=redhat-install%2Credhat-uninstall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79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378068" y="711108"/>
            <a:ext cx="8431823" cy="34396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 dirty="0"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SQL Server sample DB </a:t>
            </a:r>
            <a:r>
              <a:rPr lang="ko-KR" altLang="en-US" sz="2400" dirty="0"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생성</a:t>
            </a:r>
            <a:endParaRPr sz="2400" dirty="0">
              <a:latin typeface="Arial" panose="020B0604020202020204" pitchFamily="34" charset="0"/>
              <a:ea typeface="Roboto Medium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4" name="Google Shape;594;p17">
            <a:extLst>
              <a:ext uri="{FF2B5EF4-FFF2-40B4-BE49-F238E27FC236}">
                <a16:creationId xmlns:a16="http://schemas.microsoft.com/office/drawing/2014/main" id="{ECA6B2B0-714D-AEE4-0CA1-A186892A63CD}"/>
              </a:ext>
            </a:extLst>
          </p:cNvPr>
          <p:cNvSpPr txBox="1">
            <a:spLocks/>
          </p:cNvSpPr>
          <p:nvPr/>
        </p:nvSpPr>
        <p:spPr>
          <a:xfrm>
            <a:off x="129747" y="73662"/>
            <a:ext cx="8812030" cy="163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rPr lang="en-US" altLang="ko-KR" sz="1000"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SQL</a:t>
            </a:r>
            <a:r>
              <a:rPr lang="ko-KR" altLang="en-US" sz="1000"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 개발 </a:t>
            </a:r>
            <a:r>
              <a:rPr lang="en-US" altLang="ko-KR" sz="1000"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- </a:t>
            </a:r>
            <a:r>
              <a:rPr lang="ko-KR" altLang="en-US" sz="1000"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기초 과정</a:t>
            </a:r>
            <a:endParaRPr lang="ko-KR" altLang="en-US" sz="1000" dirty="0">
              <a:latin typeface="Arial" panose="020B0604020202020204" pitchFamily="34" charset="0"/>
              <a:ea typeface="Roboto Medium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6" name="Google Shape;594;p17">
            <a:extLst>
              <a:ext uri="{FF2B5EF4-FFF2-40B4-BE49-F238E27FC236}">
                <a16:creationId xmlns:a16="http://schemas.microsoft.com/office/drawing/2014/main" id="{A3526F2D-83F0-DCEB-FB90-B6D11A156456}"/>
              </a:ext>
            </a:extLst>
          </p:cNvPr>
          <p:cNvSpPr txBox="1">
            <a:spLocks/>
          </p:cNvSpPr>
          <p:nvPr/>
        </p:nvSpPr>
        <p:spPr>
          <a:xfrm>
            <a:off x="411349" y="1175888"/>
            <a:ext cx="4329595" cy="343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rPr lang="ko-KR" altLang="en-US" sz="1800" dirty="0"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수업 시간에 사용될 예제 </a:t>
            </a:r>
            <a:r>
              <a:rPr lang="en-US" altLang="ko-KR" sz="1800" dirty="0"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Database setup</a:t>
            </a:r>
            <a:endParaRPr lang="en-US" sz="1800" dirty="0">
              <a:latin typeface="Arial" panose="020B0604020202020204" pitchFamily="34" charset="0"/>
              <a:ea typeface="Roboto Medium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6" name="Google Shape;595;p17">
            <a:extLst>
              <a:ext uri="{FF2B5EF4-FFF2-40B4-BE49-F238E27FC236}">
                <a16:creationId xmlns:a16="http://schemas.microsoft.com/office/drawing/2014/main" id="{C188DDE8-BF7E-3F3B-2055-A978136815B6}"/>
              </a:ext>
            </a:extLst>
          </p:cNvPr>
          <p:cNvSpPr txBox="1">
            <a:spLocks/>
          </p:cNvSpPr>
          <p:nvPr/>
        </p:nvSpPr>
        <p:spPr>
          <a:xfrm>
            <a:off x="544055" y="1757250"/>
            <a:ext cx="3790553" cy="3101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r>
              <a:rPr lang="en-US" altLang="ko-KR" sz="1800" dirty="0">
                <a:latin typeface="+mj-lt"/>
                <a:cs typeface="Arial" panose="020B0604020202020204" pitchFamily="34" charset="0"/>
              </a:rPr>
              <a:t>1. </a:t>
            </a:r>
            <a:r>
              <a:rPr lang="en-US" altLang="ko-KR" sz="1800" dirty="0" err="1">
                <a:latin typeface="+mj-lt"/>
                <a:cs typeface="Arial" panose="020B0604020202020204" pitchFamily="34" charset="0"/>
              </a:rPr>
              <a:t>BikeStores</a:t>
            </a:r>
            <a:r>
              <a:rPr lang="en-US" altLang="ko-KR" sz="1800" dirty="0">
                <a:latin typeface="+mj-lt"/>
                <a:cs typeface="Arial" panose="020B0604020202020204" pitchFamily="34" charset="0"/>
              </a:rPr>
              <a:t> </a:t>
            </a:r>
            <a:r>
              <a:rPr lang="ko-KR" altLang="en-US" sz="1800" dirty="0">
                <a:latin typeface="+mj-lt"/>
                <a:cs typeface="Arial" panose="020B0604020202020204" pitchFamily="34" charset="0"/>
              </a:rPr>
              <a:t>라는 </a:t>
            </a:r>
            <a:r>
              <a:rPr lang="en-US" altLang="ko-KR" sz="1800" dirty="0">
                <a:latin typeface="+mj-lt"/>
                <a:cs typeface="Arial" panose="020B0604020202020204" pitchFamily="34" charset="0"/>
              </a:rPr>
              <a:t>DB </a:t>
            </a:r>
            <a:r>
              <a:rPr lang="ko-KR" altLang="en-US" sz="1800" dirty="0">
                <a:latin typeface="+mj-lt"/>
                <a:cs typeface="Arial" panose="020B0604020202020204" pitchFamily="34" charset="0"/>
              </a:rPr>
              <a:t>를 생성</a:t>
            </a:r>
            <a:endParaRPr lang="en-US" altLang="ko-KR" sz="1800" dirty="0">
              <a:latin typeface="+mj-lt"/>
              <a:cs typeface="Arial" panose="020B0604020202020204" pitchFamily="34" charset="0"/>
            </a:endParaRPr>
          </a:p>
          <a:p>
            <a:r>
              <a:rPr lang="en-US" altLang="ko-KR" sz="1800" dirty="0">
                <a:latin typeface="+mj-lt"/>
                <a:cs typeface="Arial" panose="020B0604020202020204" pitchFamily="34" charset="0"/>
              </a:rPr>
              <a:t>2. </a:t>
            </a:r>
            <a:r>
              <a:rPr lang="ko-KR" altLang="en-US" sz="1800" dirty="0">
                <a:latin typeface="+mj-lt"/>
                <a:cs typeface="Arial" panose="020B0604020202020204" pitchFamily="34" charset="0"/>
              </a:rPr>
              <a:t>강사의 </a:t>
            </a:r>
            <a:r>
              <a:rPr lang="en-US" altLang="ko-KR" sz="1800" dirty="0">
                <a:latin typeface="+mj-lt"/>
                <a:cs typeface="Arial" panose="020B0604020202020204" pitchFamily="34" charset="0"/>
              </a:rPr>
              <a:t>github repository </a:t>
            </a:r>
            <a:r>
              <a:rPr lang="ko-KR" altLang="en-US" sz="1800" dirty="0">
                <a:latin typeface="+mj-lt"/>
                <a:cs typeface="Arial" panose="020B0604020202020204" pitchFamily="34" charset="0"/>
              </a:rPr>
              <a:t>접근</a:t>
            </a:r>
            <a:endParaRPr lang="en-US" altLang="ko-KR" sz="1800" dirty="0">
              <a:latin typeface="+mj-lt"/>
              <a:cs typeface="Arial" panose="020B0604020202020204" pitchFamily="34" charset="0"/>
            </a:endParaRPr>
          </a:p>
          <a:p>
            <a:pPr marL="114300" indent="0">
              <a:buNone/>
            </a:pPr>
            <a:r>
              <a:rPr lang="en-US" altLang="ko-KR" sz="1800" dirty="0">
                <a:latin typeface="+mj-lt"/>
                <a:cs typeface="Arial" panose="020B0604020202020204" pitchFamily="34" charset="0"/>
              </a:rPr>
              <a:t>(https://github.com/jinibyun/CodingLearnEdu/tree/master/SQL/sources/scripts/BikeStore)</a:t>
            </a:r>
          </a:p>
          <a:p>
            <a:pPr lvl="1"/>
            <a:r>
              <a:rPr lang="ko-KR" altLang="en-US" sz="1800" dirty="0">
                <a:latin typeface="+mj-lt"/>
                <a:cs typeface="Arial" panose="020B0604020202020204" pitchFamily="34" charset="0"/>
              </a:rPr>
              <a:t>세 개의 </a:t>
            </a:r>
            <a:r>
              <a:rPr lang="en-US" altLang="ko-KR" sz="1800" dirty="0" err="1">
                <a:latin typeface="+mj-lt"/>
                <a:cs typeface="Arial" panose="020B0604020202020204" pitchFamily="34" charset="0"/>
              </a:rPr>
              <a:t>sql</a:t>
            </a:r>
            <a:r>
              <a:rPr lang="en-US" altLang="ko-KR" sz="1800" dirty="0">
                <a:latin typeface="+mj-lt"/>
                <a:cs typeface="Arial" panose="020B0604020202020204" pitchFamily="34" charset="0"/>
              </a:rPr>
              <a:t> file </a:t>
            </a:r>
            <a:r>
              <a:rPr lang="ko-KR" altLang="en-US" sz="1800" dirty="0">
                <a:latin typeface="+mj-lt"/>
                <a:cs typeface="Arial" panose="020B0604020202020204" pitchFamily="34" charset="0"/>
              </a:rPr>
              <a:t>확인 </a:t>
            </a:r>
            <a:endParaRPr lang="en-US" altLang="ko-KR" sz="1800" dirty="0">
              <a:latin typeface="+mj-lt"/>
              <a:cs typeface="Arial" panose="020B0604020202020204" pitchFamily="34" charset="0"/>
            </a:endParaRPr>
          </a:p>
          <a:p>
            <a:pPr lvl="1"/>
            <a:endParaRPr lang="en-US" altLang="ko-KR" sz="1800" dirty="0">
              <a:latin typeface="+mj-lt"/>
              <a:cs typeface="Arial" panose="020B0604020202020204" pitchFamily="34" charset="0"/>
            </a:endParaRPr>
          </a:p>
          <a:p>
            <a:r>
              <a:rPr lang="en-US" altLang="ko-KR" sz="1800" b="1" dirty="0">
                <a:solidFill>
                  <a:srgbClr val="FF0000"/>
                </a:solidFill>
                <a:latin typeface="+mj-lt"/>
                <a:cs typeface="Arial" panose="020B0604020202020204" pitchFamily="34" charset="0"/>
              </a:rPr>
              <a:t>Cont’d</a:t>
            </a:r>
          </a:p>
          <a:p>
            <a:endParaRPr lang="en-US" altLang="ko-KR" sz="1800" dirty="0">
              <a:latin typeface="+mj-lt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1DD4934-C7BA-DEE0-E191-2B17FE7D7C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4946" y="1757249"/>
            <a:ext cx="4489306" cy="310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8050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378068" y="711108"/>
            <a:ext cx="8431823" cy="34396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 dirty="0"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SQL Server sample DB </a:t>
            </a:r>
            <a:r>
              <a:rPr lang="ko-KR" altLang="en-US" sz="2400" dirty="0"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생성</a:t>
            </a:r>
            <a:endParaRPr sz="2400" dirty="0">
              <a:latin typeface="Arial" panose="020B0604020202020204" pitchFamily="34" charset="0"/>
              <a:ea typeface="Roboto Medium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4" name="Google Shape;594;p17">
            <a:extLst>
              <a:ext uri="{FF2B5EF4-FFF2-40B4-BE49-F238E27FC236}">
                <a16:creationId xmlns:a16="http://schemas.microsoft.com/office/drawing/2014/main" id="{ECA6B2B0-714D-AEE4-0CA1-A186892A63CD}"/>
              </a:ext>
            </a:extLst>
          </p:cNvPr>
          <p:cNvSpPr txBox="1">
            <a:spLocks/>
          </p:cNvSpPr>
          <p:nvPr/>
        </p:nvSpPr>
        <p:spPr>
          <a:xfrm>
            <a:off x="129747" y="73662"/>
            <a:ext cx="8812030" cy="163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rPr lang="en-US" altLang="ko-KR" sz="1000"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SQL</a:t>
            </a:r>
            <a:r>
              <a:rPr lang="ko-KR" altLang="en-US" sz="1000"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 개발 </a:t>
            </a:r>
            <a:r>
              <a:rPr lang="en-US" altLang="ko-KR" sz="1000"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- </a:t>
            </a:r>
            <a:r>
              <a:rPr lang="ko-KR" altLang="en-US" sz="1000"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기초 과정</a:t>
            </a:r>
            <a:endParaRPr lang="ko-KR" altLang="en-US" sz="1000" dirty="0">
              <a:latin typeface="Arial" panose="020B0604020202020204" pitchFamily="34" charset="0"/>
              <a:ea typeface="Roboto Medium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6" name="Google Shape;594;p17">
            <a:extLst>
              <a:ext uri="{FF2B5EF4-FFF2-40B4-BE49-F238E27FC236}">
                <a16:creationId xmlns:a16="http://schemas.microsoft.com/office/drawing/2014/main" id="{A3526F2D-83F0-DCEB-FB90-B6D11A156456}"/>
              </a:ext>
            </a:extLst>
          </p:cNvPr>
          <p:cNvSpPr txBox="1">
            <a:spLocks/>
          </p:cNvSpPr>
          <p:nvPr/>
        </p:nvSpPr>
        <p:spPr>
          <a:xfrm>
            <a:off x="411349" y="1175888"/>
            <a:ext cx="4329595" cy="343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rPr lang="ko-KR" altLang="en-US" sz="1800" dirty="0"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수업 시간에 사용될 예제 </a:t>
            </a:r>
            <a:r>
              <a:rPr lang="en-US" altLang="ko-KR" sz="1800" dirty="0"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Database setup</a:t>
            </a:r>
            <a:endParaRPr lang="en-US" sz="1800" dirty="0">
              <a:latin typeface="Arial" panose="020B0604020202020204" pitchFamily="34" charset="0"/>
              <a:ea typeface="Roboto Medium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6" name="Google Shape;595;p17">
            <a:extLst>
              <a:ext uri="{FF2B5EF4-FFF2-40B4-BE49-F238E27FC236}">
                <a16:creationId xmlns:a16="http://schemas.microsoft.com/office/drawing/2014/main" id="{C188DDE8-BF7E-3F3B-2055-A978136815B6}"/>
              </a:ext>
            </a:extLst>
          </p:cNvPr>
          <p:cNvSpPr txBox="1">
            <a:spLocks/>
          </p:cNvSpPr>
          <p:nvPr/>
        </p:nvSpPr>
        <p:spPr>
          <a:xfrm>
            <a:off x="544055" y="1757250"/>
            <a:ext cx="8010860" cy="3101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r>
              <a:rPr lang="en-US" altLang="ko-KR" sz="1800" dirty="0">
                <a:latin typeface="+mj-lt"/>
                <a:cs typeface="Arial" panose="020B0604020202020204" pitchFamily="34" charset="0"/>
              </a:rPr>
              <a:t>3. </a:t>
            </a:r>
            <a:r>
              <a:rPr lang="en-US" altLang="ko-KR" sz="1800" dirty="0" err="1">
                <a:latin typeface="+mj-lt"/>
                <a:cs typeface="Arial" panose="020B0604020202020204" pitchFamily="34" charset="0"/>
              </a:rPr>
              <a:t>BikeStores</a:t>
            </a:r>
            <a:r>
              <a:rPr lang="en-US" altLang="ko-KR" sz="1800" dirty="0">
                <a:latin typeface="+mj-lt"/>
                <a:cs typeface="Arial" panose="020B0604020202020204" pitchFamily="34" charset="0"/>
              </a:rPr>
              <a:t> Sample Database – create </a:t>
            </a:r>
            <a:r>
              <a:rPr lang="en-US" altLang="ko-KR" sz="1800" dirty="0" err="1">
                <a:latin typeface="+mj-lt"/>
                <a:cs typeface="Arial" panose="020B0604020202020204" pitchFamily="34" charset="0"/>
              </a:rPr>
              <a:t>objects.sql</a:t>
            </a:r>
            <a:r>
              <a:rPr lang="en-US" altLang="ko-KR" sz="1800" dirty="0">
                <a:latin typeface="+mj-lt"/>
                <a:cs typeface="Arial" panose="020B0604020202020204" pitchFamily="34" charset="0"/>
              </a:rPr>
              <a:t> </a:t>
            </a:r>
            <a:r>
              <a:rPr lang="ko-KR" altLang="en-US" sz="1800" dirty="0">
                <a:latin typeface="+mj-lt"/>
                <a:cs typeface="Arial" panose="020B0604020202020204" pitchFamily="34" charset="0"/>
              </a:rPr>
              <a:t>파일을 </a:t>
            </a:r>
            <a:r>
              <a:rPr lang="en-US" altLang="ko-KR" sz="1800" dirty="0">
                <a:latin typeface="+mj-lt"/>
                <a:cs typeface="Arial" panose="020B0604020202020204" pitchFamily="34" charset="0"/>
              </a:rPr>
              <a:t>SSMS </a:t>
            </a:r>
            <a:r>
              <a:rPr lang="ko-KR" altLang="en-US" sz="1800" dirty="0">
                <a:latin typeface="+mj-lt"/>
                <a:cs typeface="Arial" panose="020B0604020202020204" pitchFamily="34" charset="0"/>
              </a:rPr>
              <a:t>에서 열어 실행한다</a:t>
            </a:r>
            <a:r>
              <a:rPr lang="en-US" altLang="ko-KR" sz="1800" dirty="0">
                <a:latin typeface="+mj-lt"/>
                <a:cs typeface="Arial" panose="020B0604020202020204" pitchFamily="34" charset="0"/>
              </a:rPr>
              <a:t>.</a:t>
            </a:r>
          </a:p>
          <a:p>
            <a:r>
              <a:rPr lang="en-US" altLang="ko-KR" sz="1800" dirty="0">
                <a:latin typeface="+mj-lt"/>
                <a:cs typeface="Arial" panose="020B0604020202020204" pitchFamily="34" charset="0"/>
              </a:rPr>
              <a:t>4. </a:t>
            </a:r>
            <a:r>
              <a:rPr lang="en-US" altLang="ko-KR" sz="1800" dirty="0" err="1">
                <a:latin typeface="+mj-lt"/>
                <a:cs typeface="Arial" panose="020B0604020202020204" pitchFamily="34" charset="0"/>
              </a:rPr>
              <a:t>BikeStores</a:t>
            </a:r>
            <a:r>
              <a:rPr lang="en-US" altLang="ko-KR" sz="1800" dirty="0">
                <a:latin typeface="+mj-lt"/>
                <a:cs typeface="Arial" panose="020B0604020202020204" pitchFamily="34" charset="0"/>
              </a:rPr>
              <a:t> Sample Database – load </a:t>
            </a:r>
            <a:r>
              <a:rPr lang="en-US" altLang="ko-KR" sz="1800" dirty="0" err="1">
                <a:latin typeface="+mj-lt"/>
                <a:cs typeface="Arial" panose="020B0604020202020204" pitchFamily="34" charset="0"/>
              </a:rPr>
              <a:t>data.sql</a:t>
            </a:r>
            <a:r>
              <a:rPr lang="en-US" altLang="ko-KR" sz="1800" dirty="0">
                <a:latin typeface="+mj-lt"/>
                <a:cs typeface="Arial" panose="020B0604020202020204" pitchFamily="34" charset="0"/>
              </a:rPr>
              <a:t>  </a:t>
            </a:r>
            <a:r>
              <a:rPr lang="ko-KR" altLang="en-US" sz="1800" dirty="0">
                <a:latin typeface="+mj-lt"/>
                <a:cs typeface="Arial" panose="020B0604020202020204" pitchFamily="34" charset="0"/>
              </a:rPr>
              <a:t>파일을 열어 실행한다</a:t>
            </a:r>
            <a:endParaRPr lang="en-US" altLang="ko-KR" sz="1800" dirty="0">
              <a:latin typeface="+mj-lt"/>
              <a:cs typeface="Arial" panose="020B0604020202020204" pitchFamily="34" charset="0"/>
            </a:endParaRPr>
          </a:p>
          <a:p>
            <a:r>
              <a:rPr lang="en-US" altLang="ko-KR" sz="1800" dirty="0">
                <a:latin typeface="+mj-lt"/>
                <a:cs typeface="Arial" panose="020B0604020202020204" pitchFamily="34" charset="0"/>
              </a:rPr>
              <a:t>5. </a:t>
            </a:r>
            <a:r>
              <a:rPr lang="ko-KR" altLang="en-US" sz="1800" dirty="0">
                <a:latin typeface="+mj-lt"/>
                <a:cs typeface="Arial" panose="020B0604020202020204" pitchFamily="34" charset="0"/>
              </a:rPr>
              <a:t>참고로 </a:t>
            </a:r>
            <a:r>
              <a:rPr lang="en-US" altLang="ko-KR" sz="1800" dirty="0" err="1">
                <a:latin typeface="+mj-lt"/>
                <a:cs typeface="Arial" panose="020B0604020202020204" pitchFamily="34" charset="0"/>
              </a:rPr>
              <a:t>BikeStores</a:t>
            </a:r>
            <a:r>
              <a:rPr lang="en-US" altLang="ko-KR" sz="1800" dirty="0">
                <a:latin typeface="+mj-lt"/>
                <a:cs typeface="Arial" panose="020B0604020202020204" pitchFamily="34" charset="0"/>
              </a:rPr>
              <a:t> Sample Database - drop all </a:t>
            </a:r>
            <a:r>
              <a:rPr lang="en-US" altLang="ko-KR" sz="1800" dirty="0" err="1">
                <a:latin typeface="+mj-lt"/>
                <a:cs typeface="Arial" panose="020B0604020202020204" pitchFamily="34" charset="0"/>
              </a:rPr>
              <a:t>objects.sql</a:t>
            </a:r>
            <a:r>
              <a:rPr lang="ko-KR" altLang="en-US" sz="1800" dirty="0">
                <a:latin typeface="+mj-lt"/>
                <a:cs typeface="Arial" panose="020B0604020202020204" pitchFamily="34" charset="0"/>
              </a:rPr>
              <a:t> 파일은 다시 처음 부터 </a:t>
            </a:r>
            <a:r>
              <a:rPr lang="en-US" altLang="ko-KR" sz="1800" dirty="0">
                <a:latin typeface="+mj-lt"/>
                <a:cs typeface="Arial" panose="020B0604020202020204" pitchFamily="34" charset="0"/>
              </a:rPr>
              <a:t>refresh </a:t>
            </a:r>
            <a:r>
              <a:rPr lang="ko-KR" altLang="en-US" sz="1800" dirty="0">
                <a:latin typeface="+mj-lt"/>
                <a:cs typeface="Arial" panose="020B0604020202020204" pitchFamily="34" charset="0"/>
              </a:rPr>
              <a:t>가능하도록 모든 객체를 지우고 다시 시작하게 할 수 있다</a:t>
            </a:r>
            <a:r>
              <a:rPr lang="en-US" altLang="ko-KR" sz="1800" dirty="0">
                <a:latin typeface="+mj-lt"/>
                <a:cs typeface="Arial" panose="020B0604020202020204" pitchFamily="34" charset="0"/>
              </a:rPr>
              <a:t>.</a:t>
            </a:r>
          </a:p>
          <a:p>
            <a:endParaRPr lang="en-US" altLang="ko-KR" sz="1800" dirty="0">
              <a:latin typeface="+mj-lt"/>
              <a:cs typeface="Arial" panose="020B0604020202020204" pitchFamily="34" charset="0"/>
            </a:endParaRPr>
          </a:p>
          <a:p>
            <a:r>
              <a:rPr lang="ko-KR" altLang="en-US" sz="1800" dirty="0">
                <a:latin typeface="+mj-lt"/>
                <a:cs typeface="Arial" panose="020B0604020202020204" pitchFamily="34" charset="0"/>
              </a:rPr>
              <a:t>앞으로 진행하게 될 수업 예제는 </a:t>
            </a:r>
            <a:r>
              <a:rPr lang="en-US" altLang="ko-KR" sz="1800" dirty="0" err="1">
                <a:latin typeface="+mj-lt"/>
                <a:cs typeface="Arial" panose="020B0604020202020204" pitchFamily="34" charset="0"/>
              </a:rPr>
              <a:t>BikeStores</a:t>
            </a:r>
            <a:r>
              <a:rPr lang="en-US" altLang="ko-KR" sz="1800" dirty="0">
                <a:latin typeface="+mj-lt"/>
                <a:cs typeface="Arial" panose="020B0604020202020204" pitchFamily="34" charset="0"/>
              </a:rPr>
              <a:t> DB </a:t>
            </a:r>
            <a:r>
              <a:rPr lang="ko-KR" altLang="en-US" sz="1800" dirty="0">
                <a:latin typeface="+mj-lt"/>
                <a:cs typeface="Arial" panose="020B0604020202020204" pitchFamily="34" charset="0"/>
              </a:rPr>
              <a:t>를 중심으로 하되</a:t>
            </a:r>
            <a:r>
              <a:rPr lang="en-US" altLang="ko-KR" sz="1800" dirty="0">
                <a:latin typeface="+mj-lt"/>
                <a:cs typeface="Arial" panose="020B0604020202020204" pitchFamily="34" charset="0"/>
              </a:rPr>
              <a:t>, </a:t>
            </a:r>
            <a:r>
              <a:rPr lang="ko-KR" altLang="en-US" sz="1800" dirty="0">
                <a:latin typeface="+mj-lt"/>
                <a:cs typeface="Arial" panose="020B0604020202020204" pitchFamily="34" charset="0"/>
              </a:rPr>
              <a:t>필요하다면 새롭게 다른 </a:t>
            </a:r>
            <a:r>
              <a:rPr lang="en-US" altLang="ko-KR" sz="1800" dirty="0">
                <a:latin typeface="+mj-lt"/>
                <a:cs typeface="Arial" panose="020B0604020202020204" pitchFamily="34" charset="0"/>
              </a:rPr>
              <a:t>DB </a:t>
            </a:r>
            <a:r>
              <a:rPr lang="ko-KR" altLang="en-US" sz="1800" dirty="0">
                <a:latin typeface="+mj-lt"/>
                <a:cs typeface="Arial" panose="020B0604020202020204" pitchFamily="34" charset="0"/>
              </a:rPr>
              <a:t>를 생성해서 진행할 수 있다</a:t>
            </a:r>
            <a:r>
              <a:rPr lang="en-US" altLang="ko-KR" sz="1800" dirty="0">
                <a:latin typeface="+mj-lt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18874659"/>
      </p:ext>
    </p:extLst>
  </p:cSld>
  <p:clrMapOvr>
    <a:masterClrMapping/>
  </p:clrMapOvr>
</p:sld>
</file>

<file path=ppt/theme/theme1.xml><?xml version="1.0" encoding="utf-8"?>
<a:theme xmlns:a="http://schemas.openxmlformats.org/drawingml/2006/main" name="Gaoler template">
  <a:themeElements>
    <a:clrScheme name="Custom 347">
      <a:dk1>
        <a:srgbClr val="3A3F50"/>
      </a:dk1>
      <a:lt1>
        <a:srgbClr val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12582</TotalTime>
  <Words>586</Words>
  <Application>Microsoft Office PowerPoint</Application>
  <PresentationFormat>On-screen Show (16:9)</PresentationFormat>
  <Paragraphs>96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Consolas</vt:lpstr>
      <vt:lpstr>Barlow Light</vt:lpstr>
      <vt:lpstr>Barlow</vt:lpstr>
      <vt:lpstr>Calibri</vt:lpstr>
      <vt:lpstr>Raleway Thin</vt:lpstr>
      <vt:lpstr>Gaoler template</vt:lpstr>
      <vt:lpstr>SQL 개발 - 기초 과정</vt:lpstr>
      <vt:lpstr>SQL 개발 - 개발 과정 1</vt:lpstr>
      <vt:lpstr>SQL 개발 - 개발 과정 2</vt:lpstr>
      <vt:lpstr>PowerPoint Presentation</vt:lpstr>
      <vt:lpstr>SQL Server 셋업</vt:lpstr>
      <vt:lpstr>SQL Server 셋업</vt:lpstr>
      <vt:lpstr>SQL Server 연결</vt:lpstr>
      <vt:lpstr>SQL Server sample DB 생성</vt:lpstr>
      <vt:lpstr>SQL Server sample DB 생성</vt:lpstr>
      <vt:lpstr>SQL Server sample DB ERD</vt:lpstr>
      <vt:lpstr>기초 과정, 개발 과정 1, 2 에 대한 소스 Repository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SUNGMIN</dc:creator>
  <cp:lastModifiedBy>Jini Byun</cp:lastModifiedBy>
  <cp:revision>51</cp:revision>
  <dcterms:modified xsi:type="dcterms:W3CDTF">2023-06-23T20:03:26Z</dcterms:modified>
</cp:coreProperties>
</file>