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061A-19CA-4A8A-A32A-4EAACDD5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E0349-A2A2-4B30-9058-EE2D43A4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8235-F76C-411D-B679-E76F2A58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6A92-2521-40B9-A2E3-7A5CFA3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0342-FDA2-4407-B4C5-990EC4EB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CB57-1C3F-4949-915B-9E82D32B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F04A8-FB69-4B7A-8BFB-D978DC3B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2945-C803-450B-84D9-6241015C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969E-6654-41A9-A705-26114767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B62B-7862-464D-B635-34E3E553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1C82A-25FB-4E5B-B215-CB419ED81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70707-2A40-4885-AE32-80747124B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9A66-00DF-414C-9417-C2C481A8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EA07-3A10-4647-B5EF-76A8B33A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9D7F-D97F-43AD-ABE2-02B18494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475A-E3CE-4520-95E7-FC38BCF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827C-AE12-49BA-A016-414EDBD9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6970-AA18-477E-A05E-66E53975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E0EB-0215-4C41-A06E-6EDAD3FA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FE7D-60E0-4334-BB3C-09D126A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47AD-FBCE-43A8-9800-7E11F0BC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7C00-66B1-41DF-9A05-9431654D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3F1B-6CF2-491F-A347-6FE6404F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CE6F-38F2-4E1E-8091-5B09DCC7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F9A3-3B33-4931-822F-C6A3A6B0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60D-D8E3-4319-BC64-0E9D2E77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0171-4F38-4EBF-85AE-9DAD013A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21205-4001-42E2-B56C-32F36277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2895-32F4-4EE8-8363-C21BE356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F3A83-AD9B-499A-BBFC-BBD0A07C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B798-C641-4CDD-BE2C-D2982BD7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EFAE-ADAD-49DC-B746-39E793F8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7E93-301A-44B2-A8D4-A91741A0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43271-914D-4B2D-8767-E583D085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6527F-3C72-483B-8C9A-AEC5F2ECD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A2B9-F38B-4616-9ED7-ACAE5ECDC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23D69-A60C-4DF4-B956-EFFAB1F9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2F860-2613-45C0-9CCA-B6800B5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65D9-2A77-4424-8A51-6C94E63C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B980-3DB4-4C0D-9710-CC295A4F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A9C6-8D4E-4926-8119-450D4691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F1E8-5643-409B-8AF9-39844E0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92C3-7B10-4463-BC2D-E4E92113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28AD-45DF-4953-908F-21E01CF0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067CE-4455-42F9-90B8-8ABD9F60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F8F63-BD48-4A9A-B5FF-BE081F17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3F4C-A19A-4469-880C-4E6837D2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8D36-752B-47C9-8A1B-2A5684CC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32C29-6D82-4A20-A13E-C1373C0B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19B17-8B7E-42D5-A40F-22CE2DC3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4B2F4-4FD2-4E5D-85CA-ABB6CCDB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3301-49CD-4C96-A2D7-9A7A26EC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DE4B-CEE8-4909-8130-FFF974C0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183DC-1671-479B-B1DA-E033892BA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204CD-AC30-4D91-9BC6-616B3E6BC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8759-F83A-4A5E-A24B-BD4C1F96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C032-CB45-4023-B2E9-8F875217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F7AA-7C5A-4D94-ABB0-8F7DAAB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F485B-ECC5-4C1A-B7A5-6CEF2598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2882-A05F-4DA9-8575-9DF3C655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241B-F517-457F-A229-59A6936A1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2838-0FBB-451E-8D53-2693C047D6D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BAB7-098E-4887-9FF6-5C5B01268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CBA5-2633-4DBC-B41A-C085912EE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F975E1-ADCF-4164-9FAD-774A35F7E5A2}"/>
              </a:ext>
            </a:extLst>
          </p:cNvPr>
          <p:cNvSpPr txBox="1"/>
          <p:nvPr/>
        </p:nvSpPr>
        <p:spPr>
          <a:xfrm>
            <a:off x="968187" y="564776"/>
            <a:ext cx="2850777" cy="145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0CE4B-7CF8-4628-9A36-9061FD881ACD}"/>
              </a:ext>
            </a:extLst>
          </p:cNvPr>
          <p:cNvSpPr txBox="1"/>
          <p:nvPr/>
        </p:nvSpPr>
        <p:spPr>
          <a:xfrm>
            <a:off x="968187" y="6234217"/>
            <a:ext cx="2138082" cy="51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8CCA2-8212-47A2-A7D9-0C8C1CDE4312}"/>
              </a:ext>
            </a:extLst>
          </p:cNvPr>
          <p:cNvSpPr txBox="1"/>
          <p:nvPr/>
        </p:nvSpPr>
        <p:spPr>
          <a:xfrm>
            <a:off x="2433584" y="5926440"/>
            <a:ext cx="6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py</a:t>
            </a:r>
            <a:r>
              <a:rPr lang="en-US" sz="1400" dirty="0"/>
              <a:t> </a:t>
            </a:r>
            <a:r>
              <a:rPr lang="en-US" sz="1400" b="1" dirty="0"/>
              <a:t>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93CD7-1DCA-4241-85DF-9E46A0678A91}"/>
              </a:ext>
            </a:extLst>
          </p:cNvPr>
          <p:cNvSpPr txBox="1"/>
          <p:nvPr/>
        </p:nvSpPr>
        <p:spPr>
          <a:xfrm>
            <a:off x="1425389" y="245058"/>
            <a:ext cx="223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Directory</a:t>
            </a:r>
            <a:r>
              <a:rPr lang="en-US" sz="1400" dirty="0"/>
              <a:t> containin.py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199-3BF5-4AC7-BA45-B822E6BE4370}"/>
              </a:ext>
            </a:extLst>
          </p:cNvPr>
          <p:cNvSpPr txBox="1"/>
          <p:nvPr/>
        </p:nvSpPr>
        <p:spPr>
          <a:xfrm>
            <a:off x="1519519" y="1425388"/>
            <a:ext cx="2138082" cy="51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52B6B-2ED1-4989-9F12-73FF69BF79A4}"/>
              </a:ext>
            </a:extLst>
          </p:cNvPr>
          <p:cNvSpPr txBox="1"/>
          <p:nvPr/>
        </p:nvSpPr>
        <p:spPr>
          <a:xfrm>
            <a:off x="2984916" y="1117611"/>
            <a:ext cx="6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py</a:t>
            </a:r>
            <a:r>
              <a:rPr lang="en-US" sz="1400" dirty="0"/>
              <a:t> </a:t>
            </a:r>
            <a:r>
              <a:rPr lang="en-US" sz="1400" b="1" dirty="0"/>
              <a:t>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5F5A2-4DF9-4544-9577-F9D69FF65FC6}"/>
              </a:ext>
            </a:extLst>
          </p:cNvPr>
          <p:cNvCxnSpPr>
            <a:stCxn id="4" idx="1"/>
          </p:cNvCxnSpPr>
          <p:nvPr/>
        </p:nvCxnSpPr>
        <p:spPr>
          <a:xfrm flipH="1">
            <a:off x="632012" y="1290917"/>
            <a:ext cx="33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F17FD-9762-4D0C-887C-87C6FCF11111}"/>
              </a:ext>
            </a:extLst>
          </p:cNvPr>
          <p:cNvCxnSpPr>
            <a:cxnSpLocks/>
          </p:cNvCxnSpPr>
          <p:nvPr/>
        </p:nvCxnSpPr>
        <p:spPr>
          <a:xfrm>
            <a:off x="632012" y="1290917"/>
            <a:ext cx="0" cy="405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001399-83A9-4361-AB5A-816EE722DE70}"/>
              </a:ext>
            </a:extLst>
          </p:cNvPr>
          <p:cNvSpPr txBox="1"/>
          <p:nvPr/>
        </p:nvSpPr>
        <p:spPr>
          <a:xfrm>
            <a:off x="968187" y="2539986"/>
            <a:ext cx="2850777" cy="145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F15F7-7C64-44EA-A970-BE960A485D06}"/>
              </a:ext>
            </a:extLst>
          </p:cNvPr>
          <p:cNvSpPr txBox="1"/>
          <p:nvPr/>
        </p:nvSpPr>
        <p:spPr>
          <a:xfrm>
            <a:off x="1425389" y="2220268"/>
            <a:ext cx="223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Directory</a:t>
            </a:r>
            <a:r>
              <a:rPr lang="en-US" sz="1400" dirty="0"/>
              <a:t> containin.py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D3EAF-7685-476D-B830-948889FD9054}"/>
              </a:ext>
            </a:extLst>
          </p:cNvPr>
          <p:cNvSpPr txBox="1"/>
          <p:nvPr/>
        </p:nvSpPr>
        <p:spPr>
          <a:xfrm>
            <a:off x="1519519" y="3400598"/>
            <a:ext cx="2138082" cy="51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E229C-122B-43CA-B5EB-255631FA7D17}"/>
              </a:ext>
            </a:extLst>
          </p:cNvPr>
          <p:cNvSpPr txBox="1"/>
          <p:nvPr/>
        </p:nvSpPr>
        <p:spPr>
          <a:xfrm>
            <a:off x="2984916" y="3092821"/>
            <a:ext cx="6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py</a:t>
            </a:r>
            <a:r>
              <a:rPr lang="en-US" sz="1400" dirty="0"/>
              <a:t> </a:t>
            </a:r>
            <a:r>
              <a:rPr lang="en-US" sz="1400" b="1" dirty="0"/>
              <a:t>file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9E1B5-7AE8-455D-96E8-ADFE3BFA9B49}"/>
              </a:ext>
            </a:extLst>
          </p:cNvPr>
          <p:cNvCxnSpPr/>
          <p:nvPr/>
        </p:nvCxnSpPr>
        <p:spPr>
          <a:xfrm flipH="1">
            <a:off x="632012" y="3318409"/>
            <a:ext cx="33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81B67F-C251-47DC-B864-C255FF946E19}"/>
              </a:ext>
            </a:extLst>
          </p:cNvPr>
          <p:cNvSpPr txBox="1"/>
          <p:nvPr/>
        </p:nvSpPr>
        <p:spPr>
          <a:xfrm>
            <a:off x="968187" y="4572000"/>
            <a:ext cx="2850777" cy="145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42368F-5829-4151-893F-ACB7F37439EF}"/>
              </a:ext>
            </a:extLst>
          </p:cNvPr>
          <p:cNvSpPr txBox="1"/>
          <p:nvPr/>
        </p:nvSpPr>
        <p:spPr>
          <a:xfrm>
            <a:off x="1425389" y="4252282"/>
            <a:ext cx="223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Directory</a:t>
            </a:r>
            <a:r>
              <a:rPr lang="en-US" sz="1400" dirty="0"/>
              <a:t> containin.py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37695-7A87-4E70-88C7-053CD53DA4EF}"/>
              </a:ext>
            </a:extLst>
          </p:cNvPr>
          <p:cNvSpPr txBox="1"/>
          <p:nvPr/>
        </p:nvSpPr>
        <p:spPr>
          <a:xfrm>
            <a:off x="1519519" y="5432612"/>
            <a:ext cx="2138082" cy="51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0B29F3-3DC0-4678-B3A8-D7141895C7A4}"/>
              </a:ext>
            </a:extLst>
          </p:cNvPr>
          <p:cNvSpPr txBox="1"/>
          <p:nvPr/>
        </p:nvSpPr>
        <p:spPr>
          <a:xfrm>
            <a:off x="2984916" y="5124835"/>
            <a:ext cx="6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py</a:t>
            </a:r>
            <a:r>
              <a:rPr lang="en-US" sz="1400" dirty="0"/>
              <a:t> </a:t>
            </a:r>
            <a:r>
              <a:rPr lang="en-US" sz="1400" b="1" dirty="0"/>
              <a:t>file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95AE2E-688D-4DC5-8ACD-66EF9A5ED4B1}"/>
              </a:ext>
            </a:extLst>
          </p:cNvPr>
          <p:cNvCxnSpPr/>
          <p:nvPr/>
        </p:nvCxnSpPr>
        <p:spPr>
          <a:xfrm flipH="1">
            <a:off x="632012" y="5350423"/>
            <a:ext cx="33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D4DC5E-5C3A-4743-AE8A-28DF3F68FD7D}"/>
              </a:ext>
            </a:extLst>
          </p:cNvPr>
          <p:cNvSpPr txBox="1"/>
          <p:nvPr/>
        </p:nvSpPr>
        <p:spPr>
          <a:xfrm>
            <a:off x="4029946" y="1680882"/>
            <a:ext cx="159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Built-in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CE535A-AFCF-42DF-B12A-63B4A9B15786}"/>
              </a:ext>
            </a:extLst>
          </p:cNvPr>
          <p:cNvSpPr txBox="1"/>
          <p:nvPr/>
        </p:nvSpPr>
        <p:spPr>
          <a:xfrm>
            <a:off x="4029946" y="3656092"/>
            <a:ext cx="159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Defined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DD386-C996-457E-85F4-29C96D7FD9ED}"/>
              </a:ext>
            </a:extLst>
          </p:cNvPr>
          <p:cNvSpPr txBox="1"/>
          <p:nvPr/>
        </p:nvSpPr>
        <p:spPr>
          <a:xfrm>
            <a:off x="4029946" y="5688106"/>
            <a:ext cx="159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Pip install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4A24E-2546-4F65-8A7E-63F64C08B56C}"/>
              </a:ext>
            </a:extLst>
          </p:cNvPr>
          <p:cNvSpPr txBox="1"/>
          <p:nvPr/>
        </p:nvSpPr>
        <p:spPr>
          <a:xfrm>
            <a:off x="3317250" y="6437428"/>
            <a:ext cx="301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Independent Module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9F9C6-1CD4-4ABF-81B7-1E07E8927D7C}"/>
              </a:ext>
            </a:extLst>
          </p:cNvPr>
          <p:cNvSpPr txBox="1"/>
          <p:nvPr/>
        </p:nvSpPr>
        <p:spPr>
          <a:xfrm>
            <a:off x="7465359" y="546866"/>
            <a:ext cx="3991473" cy="2223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A14A2E-11AD-4B68-9CDB-981312184680}"/>
              </a:ext>
            </a:extLst>
          </p:cNvPr>
          <p:cNvCxnSpPr>
            <a:stCxn id="8" idx="3"/>
            <a:endCxn id="32" idx="1"/>
          </p:cNvCxnSpPr>
          <p:nvPr/>
        </p:nvCxnSpPr>
        <p:spPr>
          <a:xfrm flipV="1">
            <a:off x="3657601" y="1658480"/>
            <a:ext cx="3807758" cy="2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D8B130-D2CA-47E9-B1DD-F822D8C5A933}"/>
              </a:ext>
            </a:extLst>
          </p:cNvPr>
          <p:cNvSpPr txBox="1"/>
          <p:nvPr/>
        </p:nvSpPr>
        <p:spPr>
          <a:xfrm>
            <a:off x="8158192" y="1137028"/>
            <a:ext cx="1048891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E3E10E-D92D-483C-A68A-0A2BA03E858C}"/>
              </a:ext>
            </a:extLst>
          </p:cNvPr>
          <p:cNvSpPr txBox="1"/>
          <p:nvPr/>
        </p:nvSpPr>
        <p:spPr>
          <a:xfrm>
            <a:off x="8218374" y="1984192"/>
            <a:ext cx="10488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9A1FA-5885-4B25-99FA-6FFD81A878D6}"/>
              </a:ext>
            </a:extLst>
          </p:cNvPr>
          <p:cNvSpPr txBox="1"/>
          <p:nvPr/>
        </p:nvSpPr>
        <p:spPr>
          <a:xfrm>
            <a:off x="8575050" y="983139"/>
            <a:ext cx="1048891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1E3146-3700-4718-8F39-E0B5D63727EB}"/>
              </a:ext>
            </a:extLst>
          </p:cNvPr>
          <p:cNvSpPr txBox="1"/>
          <p:nvPr/>
        </p:nvSpPr>
        <p:spPr>
          <a:xfrm>
            <a:off x="9074637" y="847163"/>
            <a:ext cx="1048891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DC6B44-90EE-4E22-9EF4-CE9E7A190C1F}"/>
              </a:ext>
            </a:extLst>
          </p:cNvPr>
          <p:cNvSpPr txBox="1"/>
          <p:nvPr/>
        </p:nvSpPr>
        <p:spPr>
          <a:xfrm>
            <a:off x="8742819" y="1830302"/>
            <a:ext cx="10488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B427C4-28FC-48C3-A1B5-7871CAC6A20C}"/>
              </a:ext>
            </a:extLst>
          </p:cNvPr>
          <p:cNvSpPr txBox="1"/>
          <p:nvPr/>
        </p:nvSpPr>
        <p:spPr>
          <a:xfrm>
            <a:off x="9267264" y="1679369"/>
            <a:ext cx="10488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2DA55C-781F-49D2-AC72-92C2CA816D73}"/>
              </a:ext>
            </a:extLst>
          </p:cNvPr>
          <p:cNvSpPr txBox="1"/>
          <p:nvPr/>
        </p:nvSpPr>
        <p:spPr>
          <a:xfrm>
            <a:off x="9791709" y="1543393"/>
            <a:ext cx="10488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9ADF-D922-4353-B998-9F7B42D6D051}"/>
              </a:ext>
            </a:extLst>
          </p:cNvPr>
          <p:cNvSpPr txBox="1"/>
          <p:nvPr/>
        </p:nvSpPr>
        <p:spPr>
          <a:xfrm>
            <a:off x="9741288" y="717156"/>
            <a:ext cx="1048891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352235-F3A4-4BB5-8776-5822C519CE22}"/>
              </a:ext>
            </a:extLst>
          </p:cNvPr>
          <p:cNvSpPr txBox="1"/>
          <p:nvPr/>
        </p:nvSpPr>
        <p:spPr>
          <a:xfrm>
            <a:off x="6042222" y="3155591"/>
            <a:ext cx="5818079" cy="3402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Usage  (P: Package / M: Module / F: Function / C: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from P </a:t>
            </a:r>
            <a:r>
              <a:rPr lang="en-US" sz="1400">
                <a:solidFill>
                  <a:schemeClr val="tx1"/>
                </a:solidFill>
              </a:rPr>
              <a:t>import M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Import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chemeClr val="tx1"/>
                </a:solidFill>
              </a:rPr>
              <a:t>Import P.M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from M import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From M import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(Using , we can import multiple M, F and C)</a:t>
            </a:r>
          </a:p>
          <a:p>
            <a:r>
              <a:rPr lang="en-US" sz="1200" dirty="0">
                <a:solidFill>
                  <a:schemeClr val="tx1"/>
                </a:solidFill>
              </a:rPr>
              <a:t>(Using alias, we can use alias in the code)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A2E654-2B09-49EF-A789-B22943C5FDE6}"/>
              </a:ext>
            </a:extLst>
          </p:cNvPr>
          <p:cNvSpPr txBox="1"/>
          <p:nvPr/>
        </p:nvSpPr>
        <p:spPr>
          <a:xfrm>
            <a:off x="1041623" y="1001051"/>
            <a:ext cx="82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_init_.py</a:t>
            </a:r>
            <a:endParaRPr 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68572-C145-4347-86CF-8DDC3C2D62ED}"/>
              </a:ext>
            </a:extLst>
          </p:cNvPr>
          <p:cNvSpPr txBox="1"/>
          <p:nvPr/>
        </p:nvSpPr>
        <p:spPr>
          <a:xfrm>
            <a:off x="1041623" y="2953888"/>
            <a:ext cx="82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_init_.py</a:t>
            </a:r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DAFF8-3D8C-4CA3-979B-25DDDEED17EF}"/>
              </a:ext>
            </a:extLst>
          </p:cNvPr>
          <p:cNvSpPr txBox="1"/>
          <p:nvPr/>
        </p:nvSpPr>
        <p:spPr>
          <a:xfrm>
            <a:off x="1041623" y="4990364"/>
            <a:ext cx="82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_init_.py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104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 Byun</cp:lastModifiedBy>
  <cp:revision>8</cp:revision>
  <dcterms:created xsi:type="dcterms:W3CDTF">2020-09-16T17:15:56Z</dcterms:created>
  <dcterms:modified xsi:type="dcterms:W3CDTF">2020-11-20T23:29:25Z</dcterms:modified>
</cp:coreProperties>
</file>