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I" initials="J" lastIdx="1" clrIdx="0">
    <p:extLst>
      <p:ext uri="{19B8F6BF-5375-455C-9EA6-DF929625EA0E}">
        <p15:presenceInfo xmlns:p15="http://schemas.microsoft.com/office/powerpoint/2012/main" userId="JI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9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2" y="-8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3CE422-70E6-48F7-A517-21ABC6C960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75AC0-BA59-4901-98C2-E43D60DB61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24DAC-E0AE-4C82-8D25-71D3732799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5C94C-7C2E-4FA5-A2F8-1EBBD05450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1F23D-5DAC-43C3-A56B-3C2108ACE8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267E5-B233-40C0-8AD2-83C285B6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853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93134-3DF1-472F-9B9C-6EA9082A0E83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7AC83-88A3-41D3-A2D3-262B480CB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284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FAB1-8734-457D-814C-7114D2E08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66318-5196-4320-A350-EDD6573A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C53B0-9F06-49FB-9697-92134636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3F819-DB96-4C0E-8427-0FD40399FBFE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A597-F641-4D09-A5D9-AB5C2774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32C8-1CEA-4F28-A4AE-6F4B0A87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1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D7A7-3D68-454C-9773-FD954C84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57767-4D5B-4F1A-A3D2-1F6FB4E02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C2655-1988-41C2-97A4-BDF7FDFE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B314-3A45-4B8F-AF78-747C45FC8517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FC63-3BBF-427D-A70D-7FDAC3A1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0D0B9-8384-4195-90CD-1AEDFC66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41049-34F4-4502-982D-33AA1C20E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E0069-E1B4-47E9-9E05-74BDEEF6C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75081-B652-45A9-9244-6FECD953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AC5B-73E4-4F97-AEFF-1C12CD055F81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FF820-7DEF-49B4-8169-99D2A3D4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D6A7C-F57B-44D7-9B3F-3080DDF2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CBFE-D5A7-4E44-96C3-377A627F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6821-ECC9-49A8-A15D-F4368645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1F70A-F285-4748-A641-41EF10D6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713B-C78A-4C56-A68F-7BA7071039AC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E41EF-8D44-4A77-96FF-9C407C24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D1AAA-1204-4B5F-9899-5CF28EF3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2254-6B34-4DD0-91EA-8F05B456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27A5-2330-48D9-AE5C-6C877058B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C5EAD-7E50-41AB-A684-2B75FAA2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95AA-9266-4E57-873F-29735739F9B4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AB252-5534-445F-BC7F-A59FF68D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307CE-177F-4E01-B6D2-83B43EA4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3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182F-3C77-42DC-B0B8-CB52372D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BA9A-B0F0-404F-A6C9-03690B31C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BEE61-3A23-4AF5-BB8E-3DB8A21BA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C2A1A-8578-4479-8FC2-E77ED8C3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752B-31F9-4D9B-BA6A-7CB62D7D46F4}" type="datetime1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AFD43-2DB8-4E82-BCE1-B85B30DF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0C9C3-8183-4A77-8770-1B04DAB1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5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9A4E-B2B3-4AA3-BFD9-9A63DC5C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59319-616B-4C9B-A2A1-47D42EC7C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BD0E1-9A70-4A7A-BCFB-4C0661DE0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AC1E2-E40C-4010-8F00-921E91619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4B8D9-C5F1-40FB-B1E7-206592F99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DC5C5-FBB1-4471-9309-454C54AA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A6CB-D719-4FD3-A818-FAAAEF70EE0A}" type="datetime1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C5E81-447D-42E3-B943-063C9B96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609BE-9166-401A-8AF6-0D608213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0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171C-89BB-4042-9443-7EA8DB11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E02FF-FF90-4AB8-ADD2-FEF893B2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E9B3-61C6-4212-967D-F81A24F7D9B2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5E39E-EC11-4F81-AC18-8744ADD2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CAE0E-828D-40B0-8BE1-9E218D61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9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0B934-46D3-4620-845D-2EF65A34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E733-A881-4936-9525-8629EB9856FE}" type="datetime1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A2C6E-28F4-4621-B7DB-71BAE910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FF17A-EA90-41F0-833E-040FA755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3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3314-7428-40A1-B44A-D9D1EDFE4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B1626-7071-4AC3-9ADC-17743268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4138F-425F-4441-A6AB-ACF1D83D3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28E23-B50C-44DA-8C35-E5F5C245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CABA-8A6A-480F-B68A-5DF026F0372B}" type="datetime1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CAC8B-3813-4B7E-B1B9-51BE659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6138C-7310-4CBD-A63D-A00A5D5B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590F-CB03-4AAD-8C21-4DF59A01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7F80B-BB65-459F-AA49-2A9B75A22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31DE4-9C3A-4B8C-9ECB-1E5D0C472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7467C-E714-4E16-B7BB-CA32E47E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D939-8809-4C34-99F3-BC79522B6963}" type="datetime1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8DFCD-14A9-4B4D-A3EC-FC9B76F9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00622-2AAB-4085-B6D2-CCEA1C47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2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B2F7D-2814-45E0-914F-D2E5BDBB3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B94B4-2A66-4218-87E6-5DDF8F738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7BA17-D8EB-445D-9398-F4CE0884F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E0FFD-534F-402E-A6C9-D6F7EC6F2DE9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E9845-931C-4660-8405-B9D7586B8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0DFD-FDB3-48A4-A9B2-032376670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7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accounts/profil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downguide.org/getting-started/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453707" y="2966720"/>
            <a:ext cx="5387535" cy="38016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c:\projects\mysite\config\urls.py</a:t>
            </a:r>
          </a:p>
          <a:p>
            <a:endParaRPr lang="en-US" sz="1200" b="1" dirty="0"/>
          </a:p>
          <a:p>
            <a:r>
              <a:rPr lang="en-US" sz="12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sz="120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django.contrib</a:t>
            </a:r>
            <a:r>
              <a:rPr lang="en-US" sz="12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import admin</a:t>
            </a:r>
          </a:p>
          <a:p>
            <a:r>
              <a:rPr lang="en-US" sz="12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sz="120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django.urls</a:t>
            </a:r>
            <a:r>
              <a:rPr lang="en-US" sz="12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import path</a:t>
            </a:r>
          </a:p>
          <a:p>
            <a:endParaRPr lang="en-US" sz="120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 -- [edit] -- #</a:t>
            </a:r>
          </a:p>
          <a:p>
            <a:r>
              <a:rPr lang="en-US" sz="1200" b="1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sz="1200" b="1" i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pybo</a:t>
            </a:r>
            <a:r>
              <a:rPr lang="en-US" sz="1200" b="1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import views</a:t>
            </a:r>
          </a:p>
          <a:p>
            <a:r>
              <a:rPr lang="en-US" sz="12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 ------------ #</a:t>
            </a:r>
          </a:p>
          <a:p>
            <a:endParaRPr lang="en-US" sz="120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sz="12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en-US" sz="12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path('admin/', </a:t>
            </a:r>
            <a:r>
              <a:rPr lang="en-US" sz="120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admin.site.urls</a:t>
            </a:r>
            <a:r>
              <a:rPr lang="en-US" sz="12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# -- [edit] -- #</a:t>
            </a:r>
          </a:p>
          <a:p>
            <a:r>
              <a:rPr lang="en-US" sz="12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1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path('</a:t>
            </a:r>
            <a:r>
              <a:rPr lang="en-US" sz="1200" b="1" i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pybo</a:t>
            </a:r>
            <a:r>
              <a:rPr lang="en-US" sz="1200" b="1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/', </a:t>
            </a:r>
            <a:r>
              <a:rPr lang="en-US" sz="1200" b="1" i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views.index</a:t>
            </a:r>
            <a:r>
              <a:rPr lang="en-US" sz="1200" b="1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# ------------ #</a:t>
            </a:r>
          </a:p>
          <a:p>
            <a:r>
              <a:rPr lang="en-US" sz="12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67C22-6300-4E64-B885-23E375766A35}"/>
              </a:ext>
            </a:extLst>
          </p:cNvPr>
          <p:cNvSpPr txBox="1"/>
          <p:nvPr/>
        </p:nvSpPr>
        <p:spPr>
          <a:xfrm>
            <a:off x="5690130" y="89621"/>
            <a:ext cx="1651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B0F0"/>
                </a:solidFill>
              </a:rPr>
              <a:t>Pybo</a:t>
            </a:r>
            <a:r>
              <a:rPr lang="en-US" sz="1400" b="1" dirty="0">
                <a:solidFill>
                  <a:srgbClr val="00B0F0"/>
                </a:solidFill>
              </a:rPr>
              <a:t> Web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62668-B6E8-4333-9626-C54E4F607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05" y="591150"/>
            <a:ext cx="1267002" cy="1581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2C6558-DA33-4119-9430-E7108412FF76}"/>
              </a:ext>
            </a:extLst>
          </p:cNvPr>
          <p:cNvSpPr txBox="1"/>
          <p:nvPr/>
        </p:nvSpPr>
        <p:spPr>
          <a:xfrm>
            <a:off x="2162461" y="591150"/>
            <a:ext cx="29186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All python web and app code structure should be setup as described in the picture at first</a:t>
            </a:r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HINT: in settings.py, </a:t>
            </a:r>
          </a:p>
          <a:p>
            <a:r>
              <a:rPr lang="en-US" sz="1200" dirty="0"/>
              <a:t>INSTALLED_APPS = [</a:t>
            </a:r>
          </a:p>
          <a:p>
            <a:r>
              <a:rPr lang="en-US" sz="1200" dirty="0"/>
              <a:t>...</a:t>
            </a:r>
          </a:p>
          <a:p>
            <a:r>
              <a:rPr lang="en-US" sz="1200" dirty="0"/>
              <a:t>    # -- [edit] -- #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'</a:t>
            </a:r>
            <a:r>
              <a:rPr lang="en-US" sz="1200" dirty="0" err="1">
                <a:solidFill>
                  <a:srgbClr val="00B0F0"/>
                </a:solidFill>
              </a:rPr>
              <a:t>pybo.apps.PyboConfig</a:t>
            </a:r>
            <a:r>
              <a:rPr lang="en-US" sz="1200" dirty="0">
                <a:solidFill>
                  <a:srgbClr val="00B0F0"/>
                </a:solidFill>
              </a:rPr>
              <a:t>',</a:t>
            </a:r>
          </a:p>
          <a:p>
            <a:r>
              <a:rPr lang="en-US" sz="1200" dirty="0"/>
              <a:t>    # -- #</a:t>
            </a:r>
          </a:p>
          <a:p>
            <a:r>
              <a:rPr lang="en-US" sz="1200" dirty="0"/>
              <a:t>...</a:t>
            </a:r>
          </a:p>
          <a:p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0CC42D-672D-4728-884B-480D2B4BDDCB}"/>
              </a:ext>
            </a:extLst>
          </p:cNvPr>
          <p:cNvSpPr txBox="1"/>
          <p:nvPr/>
        </p:nvSpPr>
        <p:spPr>
          <a:xfrm>
            <a:off x="470657" y="2574880"/>
            <a:ext cx="23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url</a:t>
            </a:r>
            <a:r>
              <a:rPr lang="en-US" sz="1400" b="1" dirty="0">
                <a:solidFill>
                  <a:srgbClr val="FF0000"/>
                </a:solidFill>
              </a:rPr>
              <a:t> and 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c:\projects\mysite\pybo\views.py</a:t>
            </a:r>
          </a:p>
          <a:p>
            <a:endParaRPr lang="en-US" sz="1200" b="1" dirty="0"/>
          </a:p>
          <a:p>
            <a:r>
              <a:rPr lang="en-US" sz="1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django.http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(request):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ko-KR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Welcome to </a:t>
            </a:r>
            <a:r>
              <a:rPr lang="en-US" altLang="ko-KR" sz="1200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Pybo</a:t>
            </a:r>
            <a:r>
              <a:rPr lang="en-US" altLang="ko-KR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/>
              <a:t>c:\projects\mysite\config\urls.py</a:t>
            </a:r>
          </a:p>
          <a:p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django.contrib</a:t>
            </a:r>
            <a:r>
              <a:rPr lang="en-US" sz="1200" dirty="0"/>
              <a:t> import admin</a:t>
            </a:r>
          </a:p>
          <a:p>
            <a:r>
              <a:rPr lang="en-US" sz="1200" dirty="0"/>
              <a:t># -- [edit] -- 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from </a:t>
            </a:r>
            <a:r>
              <a:rPr lang="en-US" sz="1200" dirty="0" err="1">
                <a:solidFill>
                  <a:srgbClr val="00B0F0"/>
                </a:solidFill>
              </a:rPr>
              <a:t>django.urls</a:t>
            </a:r>
            <a:r>
              <a:rPr lang="en-US" sz="1200" dirty="0">
                <a:solidFill>
                  <a:srgbClr val="00B0F0"/>
                </a:solidFill>
              </a:rPr>
              <a:t> import path, include</a:t>
            </a:r>
          </a:p>
          <a:p>
            <a:r>
              <a:rPr lang="en-US" sz="1200" dirty="0"/>
              <a:t># ---- #</a:t>
            </a:r>
          </a:p>
          <a:p>
            <a:endParaRPr lang="en-US" sz="1200" dirty="0"/>
          </a:p>
          <a:p>
            <a:r>
              <a:rPr lang="en-US" sz="1200" dirty="0" err="1"/>
              <a:t>urlpatterns</a:t>
            </a:r>
            <a:r>
              <a:rPr lang="en-US" sz="1200" dirty="0"/>
              <a:t> = [</a:t>
            </a:r>
          </a:p>
          <a:p>
            <a:r>
              <a:rPr lang="en-US" sz="1200" dirty="0"/>
              <a:t>    path('admin/', </a:t>
            </a:r>
            <a:r>
              <a:rPr lang="en-US" sz="1200" dirty="0" err="1"/>
              <a:t>admin.site.urls</a:t>
            </a:r>
            <a:r>
              <a:rPr lang="en-US" sz="1200" dirty="0"/>
              <a:t>),</a:t>
            </a:r>
          </a:p>
          <a:p>
            <a:r>
              <a:rPr lang="en-US" sz="1200" dirty="0"/>
              <a:t>    # -- [edit]--  #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path('</a:t>
            </a:r>
            <a:r>
              <a:rPr lang="en-US" sz="1200" dirty="0" err="1">
                <a:solidFill>
                  <a:srgbClr val="00B0F0"/>
                </a:solidFill>
              </a:rPr>
              <a:t>pybo</a:t>
            </a:r>
            <a:r>
              <a:rPr lang="en-US" sz="1200" dirty="0">
                <a:solidFill>
                  <a:srgbClr val="00B0F0"/>
                </a:solidFill>
              </a:rPr>
              <a:t>/', include('</a:t>
            </a:r>
            <a:r>
              <a:rPr lang="en-US" sz="1200" dirty="0" err="1">
                <a:solidFill>
                  <a:srgbClr val="00B0F0"/>
                </a:solidFill>
              </a:rPr>
              <a:t>pybo.urls</a:t>
            </a:r>
            <a:r>
              <a:rPr lang="en-US" sz="1200" dirty="0">
                <a:solidFill>
                  <a:srgbClr val="00B0F0"/>
                </a:solidFill>
              </a:rPr>
              <a:t>')),</a:t>
            </a:r>
          </a:p>
          <a:p>
            <a:r>
              <a:rPr lang="en-US" sz="1200" dirty="0"/>
              <a:t>    # ---- #</a:t>
            </a:r>
          </a:p>
          <a:p>
            <a:r>
              <a:rPr lang="en-US" sz="1200" dirty="0"/>
              <a:t>]</a:t>
            </a:r>
          </a:p>
          <a:p>
            <a:endParaRPr lang="en-US" sz="1200" dirty="0"/>
          </a:p>
          <a:p>
            <a:r>
              <a:rPr lang="en-US" sz="1200" b="1" dirty="0"/>
              <a:t>C:\projects\mysite\pybo\urls.py</a:t>
            </a:r>
          </a:p>
          <a:p>
            <a:r>
              <a:rPr lang="en-US" sz="1200" dirty="0"/>
              <a:t># -- [edit] ----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from </a:t>
            </a:r>
            <a:r>
              <a:rPr lang="en-US" sz="1200" dirty="0" err="1">
                <a:solidFill>
                  <a:srgbClr val="00B0F0"/>
                </a:solidFill>
              </a:rPr>
              <a:t>django.urls</a:t>
            </a:r>
            <a:r>
              <a:rPr lang="en-US" sz="1200" dirty="0">
                <a:solidFill>
                  <a:srgbClr val="00B0F0"/>
                </a:solidFill>
              </a:rPr>
              <a:t> import path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from . import views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 err="1">
                <a:solidFill>
                  <a:srgbClr val="00B0F0"/>
                </a:solidFill>
              </a:rPr>
              <a:t>urlpatterns</a:t>
            </a:r>
            <a:r>
              <a:rPr lang="en-US" sz="1200" dirty="0">
                <a:solidFill>
                  <a:srgbClr val="00B0F0"/>
                </a:solidFill>
              </a:rPr>
              <a:t> = [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path('', </a:t>
            </a:r>
            <a:r>
              <a:rPr lang="en-US" sz="1200" dirty="0" err="1">
                <a:solidFill>
                  <a:srgbClr val="00B0F0"/>
                </a:solidFill>
              </a:rPr>
              <a:t>views.index</a:t>
            </a:r>
            <a:r>
              <a:rPr lang="en-US" sz="1200" dirty="0">
                <a:solidFill>
                  <a:srgbClr val="00B0F0"/>
                </a:solidFill>
              </a:rPr>
              <a:t>),</a:t>
            </a:r>
          </a:p>
          <a:p>
            <a:r>
              <a:rPr lang="en-US" sz="1200" dirty="0">
                <a:solidFill>
                  <a:srgbClr val="00B0F0"/>
                </a:solidFill>
              </a:rPr>
              <a:t>]</a:t>
            </a:r>
          </a:p>
          <a:p>
            <a:r>
              <a:rPr lang="en-US" sz="1200" dirty="0"/>
              <a:t># ---------------- #</a:t>
            </a:r>
          </a:p>
          <a:p>
            <a:endParaRPr lang="en-US" sz="1200" dirty="0"/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http://localhost:8000/pybo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1D329-CA51-4BDE-BAAB-A129A5F56194}"/>
              </a:ext>
            </a:extLst>
          </p:cNvPr>
          <p:cNvSpPr txBox="1"/>
          <p:nvPr/>
        </p:nvSpPr>
        <p:spPr>
          <a:xfrm>
            <a:off x="165858" y="2966720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B15ADB-849B-4187-BB6A-F81109918085}"/>
              </a:ext>
            </a:extLst>
          </p:cNvPr>
          <p:cNvSpPr txBox="1"/>
          <p:nvPr/>
        </p:nvSpPr>
        <p:spPr>
          <a:xfrm>
            <a:off x="6211058" y="591150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2A9D7F-38C2-4948-9920-C9C5EC158979}"/>
              </a:ext>
            </a:extLst>
          </p:cNvPr>
          <p:cNvSpPr txBox="1"/>
          <p:nvPr/>
        </p:nvSpPr>
        <p:spPr>
          <a:xfrm>
            <a:off x="6211058" y="4274150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E36A6C-09EA-4B85-A526-7C1E092B708D}"/>
              </a:ext>
            </a:extLst>
          </p:cNvPr>
          <p:cNvSpPr txBox="1"/>
          <p:nvPr/>
        </p:nvSpPr>
        <p:spPr>
          <a:xfrm>
            <a:off x="6211058" y="1699146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0A4779-48F8-4C3B-A14A-94726F1FDB80}"/>
              </a:ext>
            </a:extLst>
          </p:cNvPr>
          <p:cNvSpPr txBox="1"/>
          <p:nvPr/>
        </p:nvSpPr>
        <p:spPr>
          <a:xfrm>
            <a:off x="6211058" y="6312910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3F5EC4-33CF-4052-8BE0-33468194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1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A55A2-2DBB-4A75-9F40-B21497517841}"/>
              </a:ext>
            </a:extLst>
          </p:cNvPr>
          <p:cNvSpPr txBox="1"/>
          <p:nvPr/>
        </p:nvSpPr>
        <p:spPr>
          <a:xfrm>
            <a:off x="453707" y="199310"/>
            <a:ext cx="23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preparation</a:t>
            </a:r>
          </a:p>
        </p:txBody>
      </p:sp>
    </p:spTree>
    <p:extLst>
      <p:ext uri="{BB962C8B-B14F-4D97-AF65-F5344CB8AC3E}">
        <p14:creationId xmlns:p14="http://schemas.microsoft.com/office/powerpoint/2010/main" val="3853092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32286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C:\projects\mysite\templates\pybo\question_list.html</a:t>
            </a:r>
          </a:p>
          <a:p>
            <a:r>
              <a:rPr lang="en-US" sz="1200" dirty="0"/>
              <a:t>...</a:t>
            </a:r>
          </a:p>
          <a:p>
            <a:r>
              <a:rPr lang="en-US" sz="1200" dirty="0"/>
              <a:t>    &lt;/table&gt;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&lt;!-- -- [edit] --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&lt;a </a:t>
            </a:r>
            <a:r>
              <a:rPr lang="en-US" sz="1200" dirty="0" err="1">
                <a:solidFill>
                  <a:srgbClr val="00B0F0"/>
                </a:solidFill>
              </a:rPr>
              <a:t>href</a:t>
            </a:r>
            <a:r>
              <a:rPr lang="en-US" sz="1200" dirty="0">
                <a:solidFill>
                  <a:srgbClr val="00B0F0"/>
                </a:solidFill>
              </a:rPr>
              <a:t>="{% </a:t>
            </a:r>
            <a:r>
              <a:rPr lang="en-US" sz="1200" dirty="0" err="1">
                <a:solidFill>
                  <a:srgbClr val="00B0F0"/>
                </a:solidFill>
              </a:rPr>
              <a:t>url</a:t>
            </a:r>
            <a:r>
              <a:rPr lang="en-US" sz="1200" dirty="0">
                <a:solidFill>
                  <a:srgbClr val="00B0F0"/>
                </a:solidFill>
              </a:rPr>
              <a:t> '</a:t>
            </a:r>
            <a:r>
              <a:rPr lang="en-US" sz="1200" dirty="0" err="1">
                <a:solidFill>
                  <a:srgbClr val="00B0F0"/>
                </a:solidFill>
              </a:rPr>
              <a:t>pybo:question_create</a:t>
            </a:r>
            <a:r>
              <a:rPr lang="en-US" sz="1200" dirty="0">
                <a:solidFill>
                  <a:srgbClr val="00B0F0"/>
                </a:solidFill>
              </a:rPr>
              <a:t>' %}" class="</a:t>
            </a:r>
            <a:r>
              <a:rPr lang="en-US" sz="1200" dirty="0" err="1">
                <a:solidFill>
                  <a:srgbClr val="00B0F0"/>
                </a:solidFill>
              </a:rPr>
              <a:t>btn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00B0F0"/>
                </a:solidFill>
              </a:rPr>
              <a:t>btn</a:t>
            </a:r>
            <a:r>
              <a:rPr lang="en-US" sz="1200" dirty="0">
                <a:solidFill>
                  <a:srgbClr val="00B0F0"/>
                </a:solidFill>
              </a:rPr>
              <a:t>-primary"&gt;</a:t>
            </a:r>
            <a:r>
              <a:rPr lang="en-US" altLang="ko-KR" sz="1200" dirty="0">
                <a:solidFill>
                  <a:srgbClr val="00B0F0"/>
                </a:solidFill>
              </a:rPr>
              <a:t>Ask Question&lt;/</a:t>
            </a:r>
            <a:r>
              <a:rPr lang="en-US" sz="1200" dirty="0">
                <a:solidFill>
                  <a:srgbClr val="00B0F0"/>
                </a:solidFill>
              </a:rPr>
              <a:t>a&gt;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&lt;!-- ------------ --&gt;</a:t>
            </a:r>
          </a:p>
          <a:p>
            <a:r>
              <a:rPr lang="en-US" sz="1200" dirty="0"/>
              <a:t>&lt;/div&gt;</a:t>
            </a:r>
          </a:p>
          <a:p>
            <a:r>
              <a:rPr lang="en-US" sz="1200" dirty="0"/>
              <a:t>{% </a:t>
            </a:r>
            <a:r>
              <a:rPr lang="en-US" sz="1200" dirty="0" err="1"/>
              <a:t>endblock</a:t>
            </a:r>
            <a:r>
              <a:rPr lang="en-US" sz="1200" dirty="0"/>
              <a:t> %}</a:t>
            </a:r>
          </a:p>
          <a:p>
            <a:endParaRPr lang="en-US" sz="1200" dirty="0"/>
          </a:p>
          <a:p>
            <a:r>
              <a:rPr lang="en-US" sz="1200" b="1" dirty="0"/>
              <a:t>C:\projects\mysite\pybo\urls.py</a:t>
            </a:r>
          </a:p>
          <a:p>
            <a:r>
              <a:rPr lang="en-US" sz="1200" dirty="0" err="1"/>
              <a:t>urlpatterns</a:t>
            </a:r>
            <a:r>
              <a:rPr lang="en-US" sz="1200" dirty="0"/>
              <a:t> = [</a:t>
            </a:r>
          </a:p>
          <a:p>
            <a:r>
              <a:rPr lang="en-US" sz="1200" dirty="0"/>
              <a:t>    ...</a:t>
            </a:r>
          </a:p>
          <a:p>
            <a:r>
              <a:rPr lang="en-US" sz="1200" dirty="0"/>
              <a:t>    # -- [edit] -- #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path('question/create/', </a:t>
            </a:r>
            <a:r>
              <a:rPr lang="en-US" sz="1200" dirty="0" err="1">
                <a:solidFill>
                  <a:srgbClr val="00B0F0"/>
                </a:solidFill>
              </a:rPr>
              <a:t>views.question_create</a:t>
            </a:r>
            <a:r>
              <a:rPr lang="en-US" sz="1200" dirty="0">
                <a:solidFill>
                  <a:srgbClr val="00B0F0"/>
                </a:solidFill>
              </a:rPr>
              <a:t>, name='</a:t>
            </a:r>
            <a:r>
              <a:rPr lang="en-US" sz="1200" dirty="0" err="1">
                <a:solidFill>
                  <a:srgbClr val="00B0F0"/>
                </a:solidFill>
              </a:rPr>
              <a:t>question_create</a:t>
            </a:r>
            <a:r>
              <a:rPr lang="en-US" sz="1200" dirty="0">
                <a:solidFill>
                  <a:srgbClr val="00B0F0"/>
                </a:solidFill>
              </a:rPr>
              <a:t>'),</a:t>
            </a:r>
          </a:p>
          <a:p>
            <a:r>
              <a:rPr lang="en-US" sz="1200" dirty="0"/>
              <a:t>    # ------------ #</a:t>
            </a:r>
          </a:p>
          <a:p>
            <a:r>
              <a:rPr lang="en-US" sz="1200" dirty="0"/>
              <a:t>]</a:t>
            </a:r>
          </a:p>
          <a:p>
            <a:endParaRPr lang="en-US" sz="1200" dirty="0"/>
          </a:p>
          <a:p>
            <a:r>
              <a:rPr lang="en-US" sz="1200" b="1" dirty="0"/>
              <a:t>C:\projects\mysite\pybo\views.py</a:t>
            </a:r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from .forms import </a:t>
            </a:r>
            <a:r>
              <a:rPr lang="en-US" sz="1200" dirty="0" err="1">
                <a:solidFill>
                  <a:srgbClr val="00B0F0"/>
                </a:solidFill>
              </a:rPr>
              <a:t>QuestionForm</a:t>
            </a:r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/>
              <a:t># ------------ #</a:t>
            </a:r>
          </a:p>
          <a:p>
            <a:r>
              <a:rPr lang="en-US" sz="1200" dirty="0"/>
              <a:t>...</a:t>
            </a:r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def </a:t>
            </a:r>
            <a:r>
              <a:rPr lang="en-US" sz="1200" dirty="0" err="1">
                <a:solidFill>
                  <a:srgbClr val="00B0F0"/>
                </a:solidFill>
              </a:rPr>
              <a:t>question_create</a:t>
            </a:r>
            <a:r>
              <a:rPr lang="en-US" sz="1200" dirty="0">
                <a:solidFill>
                  <a:srgbClr val="00B0F0"/>
                </a:solidFill>
              </a:rPr>
              <a:t>(request):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"""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</a:t>
            </a:r>
            <a:r>
              <a:rPr lang="en-US" sz="1200" dirty="0" err="1">
                <a:solidFill>
                  <a:srgbClr val="00B0F0"/>
                </a:solidFill>
              </a:rPr>
              <a:t>pybo</a:t>
            </a:r>
            <a:r>
              <a:rPr lang="en-US" sz="1200" dirty="0">
                <a:solidFill>
                  <a:srgbClr val="00B0F0"/>
                </a:solidFill>
              </a:rPr>
              <a:t> Ask Question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"""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form = </a:t>
            </a:r>
            <a:r>
              <a:rPr lang="en-US" sz="1200" dirty="0" err="1">
                <a:solidFill>
                  <a:srgbClr val="00B0F0"/>
                </a:solidFill>
              </a:rPr>
              <a:t>QuestionForm</a:t>
            </a:r>
            <a:r>
              <a:rPr lang="en-US" sz="12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return render(request, '</a:t>
            </a:r>
            <a:r>
              <a:rPr lang="en-US" sz="1200" dirty="0" err="1">
                <a:solidFill>
                  <a:srgbClr val="00B0F0"/>
                </a:solidFill>
              </a:rPr>
              <a:t>pybo</a:t>
            </a:r>
            <a:r>
              <a:rPr lang="en-US" sz="1200" dirty="0">
                <a:solidFill>
                  <a:srgbClr val="00B0F0"/>
                </a:solidFill>
              </a:rPr>
              <a:t>/question_form.html', {'form': form})</a:t>
            </a:r>
          </a:p>
          <a:p>
            <a:r>
              <a:rPr lang="en-US" sz="1200" dirty="0"/>
              <a:t># ------------ 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65858" y="534576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10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9D3591-3FA9-4433-93E9-DFBA1390868F}"/>
              </a:ext>
            </a:extLst>
          </p:cNvPr>
          <p:cNvSpPr txBox="1"/>
          <p:nvPr/>
        </p:nvSpPr>
        <p:spPr>
          <a:xfrm>
            <a:off x="6263704" y="544101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3A39B-8F12-4F45-820D-09C1DB5EFCC8}"/>
              </a:ext>
            </a:extLst>
          </p:cNvPr>
          <p:cNvSpPr txBox="1"/>
          <p:nvPr/>
        </p:nvSpPr>
        <p:spPr>
          <a:xfrm>
            <a:off x="318257" y="173115"/>
            <a:ext cx="23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Form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35080" y="534576"/>
            <a:ext cx="5308956" cy="61118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C:\projects\mysite\pybo\forms.py</a:t>
            </a:r>
          </a:p>
          <a:p>
            <a:r>
              <a:rPr lang="en-US" sz="1200" b="1" dirty="0"/>
              <a:t>(forms.py should be newly created)</a:t>
            </a:r>
          </a:p>
          <a:p>
            <a:endParaRPr lang="en-US" sz="1200" b="1" dirty="0"/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from </a:t>
            </a:r>
            <a:r>
              <a:rPr lang="en-US" sz="1200" dirty="0" err="1">
                <a:solidFill>
                  <a:srgbClr val="00B0F0"/>
                </a:solidFill>
              </a:rPr>
              <a:t>django</a:t>
            </a:r>
            <a:r>
              <a:rPr lang="en-US" sz="1200" dirty="0">
                <a:solidFill>
                  <a:srgbClr val="00B0F0"/>
                </a:solidFill>
              </a:rPr>
              <a:t> import forms</a:t>
            </a:r>
          </a:p>
          <a:p>
            <a:r>
              <a:rPr lang="en-US" sz="1200" dirty="0">
                <a:solidFill>
                  <a:srgbClr val="00B0F0"/>
                </a:solidFill>
              </a:rPr>
              <a:t>from </a:t>
            </a:r>
            <a:r>
              <a:rPr lang="en-US" sz="1200" dirty="0" err="1">
                <a:solidFill>
                  <a:srgbClr val="00B0F0"/>
                </a:solidFill>
              </a:rPr>
              <a:t>pybo.models</a:t>
            </a:r>
            <a:r>
              <a:rPr lang="en-US" sz="1200" dirty="0">
                <a:solidFill>
                  <a:srgbClr val="00B0F0"/>
                </a:solidFill>
              </a:rPr>
              <a:t> import Question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class </a:t>
            </a:r>
            <a:r>
              <a:rPr lang="en-US" sz="1200" dirty="0" err="1">
                <a:solidFill>
                  <a:srgbClr val="00B0F0"/>
                </a:solidFill>
              </a:rPr>
              <a:t>QuestionForm</a:t>
            </a:r>
            <a:r>
              <a:rPr lang="en-US" sz="1200" dirty="0">
                <a:solidFill>
                  <a:srgbClr val="00B0F0"/>
                </a:solidFill>
              </a:rPr>
              <a:t>(</a:t>
            </a:r>
            <a:r>
              <a:rPr lang="en-US" sz="1200" dirty="0" err="1">
                <a:solidFill>
                  <a:srgbClr val="00B0F0"/>
                </a:solidFill>
              </a:rPr>
              <a:t>forms.ModelForm</a:t>
            </a:r>
            <a:r>
              <a:rPr lang="en-US" sz="1200" dirty="0">
                <a:solidFill>
                  <a:srgbClr val="00B0F0"/>
                </a:solidFill>
              </a:rPr>
              <a:t>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class Meta: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model = Question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fields = ['subject', 'content']</a:t>
            </a:r>
          </a:p>
          <a:p>
            <a:r>
              <a:rPr lang="en-US" sz="1200" dirty="0"/>
              <a:t># ------------ #</a:t>
            </a:r>
          </a:p>
          <a:p>
            <a:endParaRPr lang="en-US" sz="1200" dirty="0"/>
          </a:p>
          <a:p>
            <a:r>
              <a:rPr lang="en-US" sz="1200" b="1" dirty="0"/>
              <a:t>C:\projects\mysite\templates\pybo\question_form.html</a:t>
            </a:r>
          </a:p>
          <a:p>
            <a:r>
              <a:rPr lang="en-US" sz="1200" dirty="0"/>
              <a:t>&lt;!-- -- [edit] --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extends 'base.html' %}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{% block content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&lt;div class="container"&gt;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&lt;h5 class="my-3 border-bottom pb-2"&gt;</a:t>
            </a:r>
            <a:r>
              <a:rPr lang="en-US" altLang="ko-KR" sz="1200" dirty="0">
                <a:solidFill>
                  <a:srgbClr val="00B0F0"/>
                </a:solidFill>
              </a:rPr>
              <a:t>Ask Question&lt;/</a:t>
            </a:r>
            <a:r>
              <a:rPr lang="en-US" sz="1200" dirty="0">
                <a:solidFill>
                  <a:srgbClr val="00B0F0"/>
                </a:solidFill>
              </a:rPr>
              <a:t>h5&gt;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&lt;form method="post" class="post-form my-3"&gt;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{% </a:t>
            </a:r>
            <a:r>
              <a:rPr lang="en-US" sz="1200" dirty="0" err="1">
                <a:solidFill>
                  <a:srgbClr val="00B0F0"/>
                </a:solidFill>
              </a:rPr>
              <a:t>csrf_token</a:t>
            </a:r>
            <a:r>
              <a:rPr lang="en-US" sz="12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{{ </a:t>
            </a:r>
            <a:r>
              <a:rPr lang="en-US" sz="1200" dirty="0" err="1">
                <a:solidFill>
                  <a:srgbClr val="00B0F0"/>
                </a:solidFill>
              </a:rPr>
              <a:t>form.as_p</a:t>
            </a:r>
            <a:r>
              <a:rPr lang="en-US" sz="1200" dirty="0">
                <a:solidFill>
                  <a:srgbClr val="00B0F0"/>
                </a:solidFill>
              </a:rPr>
              <a:t> }}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&lt;button type="submit" class="</a:t>
            </a:r>
            <a:r>
              <a:rPr lang="en-US" sz="1200" dirty="0" err="1">
                <a:solidFill>
                  <a:srgbClr val="00B0F0"/>
                </a:solidFill>
              </a:rPr>
              <a:t>btn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00B0F0"/>
                </a:solidFill>
              </a:rPr>
              <a:t>btn</a:t>
            </a:r>
            <a:r>
              <a:rPr lang="en-US" sz="1200" dirty="0">
                <a:solidFill>
                  <a:srgbClr val="00B0F0"/>
                </a:solidFill>
              </a:rPr>
              <a:t>-primary"&gt;</a:t>
            </a:r>
            <a:r>
              <a:rPr lang="en-US" altLang="ko-KR" sz="1200" dirty="0">
                <a:solidFill>
                  <a:srgbClr val="00B0F0"/>
                </a:solidFill>
              </a:rPr>
              <a:t>Save&lt;/</a:t>
            </a:r>
            <a:r>
              <a:rPr lang="en-US" sz="1200" dirty="0">
                <a:solidFill>
                  <a:srgbClr val="00B0F0"/>
                </a:solidFill>
              </a:rPr>
              <a:t>button&gt;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&lt;/form&gt;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&lt;/div&gt;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</a:t>
            </a:r>
            <a:r>
              <a:rPr lang="en-US" sz="1200" dirty="0" err="1">
                <a:solidFill>
                  <a:srgbClr val="00B0F0"/>
                </a:solidFill>
              </a:rPr>
              <a:t>endblock</a:t>
            </a:r>
            <a:r>
              <a:rPr lang="en-US" sz="12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200" dirty="0"/>
              <a:t>&lt;!-- ------------ --&gt;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24529C-F130-4B0B-8902-E743E0708E38}"/>
              </a:ext>
            </a:extLst>
          </p:cNvPr>
          <p:cNvSpPr txBox="1"/>
          <p:nvPr/>
        </p:nvSpPr>
        <p:spPr>
          <a:xfrm>
            <a:off x="165858" y="2298109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B9306-A0FC-4170-BC78-7BFA9946280C}"/>
              </a:ext>
            </a:extLst>
          </p:cNvPr>
          <p:cNvSpPr txBox="1"/>
          <p:nvPr/>
        </p:nvSpPr>
        <p:spPr>
          <a:xfrm>
            <a:off x="165858" y="3923142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A996B2-200A-4981-9A8C-6A56A432AEDA}"/>
              </a:ext>
            </a:extLst>
          </p:cNvPr>
          <p:cNvSpPr txBox="1"/>
          <p:nvPr/>
        </p:nvSpPr>
        <p:spPr>
          <a:xfrm>
            <a:off x="6263704" y="3041973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129E3-99CE-4E8C-9D38-CEC946BCE492}"/>
              </a:ext>
            </a:extLst>
          </p:cNvPr>
          <p:cNvSpPr txBox="1"/>
          <p:nvPr/>
        </p:nvSpPr>
        <p:spPr>
          <a:xfrm>
            <a:off x="8713855" y="5391924"/>
            <a:ext cx="2536689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http://localhost:8000/pybo</a:t>
            </a:r>
            <a:endParaRPr lang="en-US" sz="1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13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32286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C:\projects\mysite\pybo\views.py</a:t>
            </a:r>
          </a:p>
          <a:p>
            <a:r>
              <a:rPr lang="en-US" sz="1200" dirty="0"/>
              <a:t>def </a:t>
            </a:r>
            <a:r>
              <a:rPr lang="en-US" sz="1200" dirty="0" err="1"/>
              <a:t>question_create</a:t>
            </a:r>
            <a:r>
              <a:rPr lang="en-US" sz="1200" dirty="0"/>
              <a:t>(request):</a:t>
            </a:r>
          </a:p>
          <a:p>
            <a:r>
              <a:rPr lang="en-US" sz="1200" dirty="0"/>
              <a:t>    """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pybo</a:t>
            </a:r>
            <a:r>
              <a:rPr lang="en-US" sz="1200" dirty="0"/>
              <a:t> Ask Question</a:t>
            </a:r>
          </a:p>
          <a:p>
            <a:r>
              <a:rPr lang="en-US" sz="1200" dirty="0"/>
              <a:t>    """</a:t>
            </a:r>
          </a:p>
          <a:p>
            <a:r>
              <a:rPr lang="en-US" sz="1200" dirty="0"/>
              <a:t>    # -- [edit] -- #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if </a:t>
            </a:r>
            <a:r>
              <a:rPr lang="en-US" sz="1200" dirty="0" err="1">
                <a:solidFill>
                  <a:srgbClr val="00B0F0"/>
                </a:solidFill>
              </a:rPr>
              <a:t>request.method</a:t>
            </a:r>
            <a:r>
              <a:rPr lang="en-US" sz="1200" dirty="0">
                <a:solidFill>
                  <a:srgbClr val="00B0F0"/>
                </a:solidFill>
              </a:rPr>
              <a:t> == 'POST':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form = </a:t>
            </a:r>
            <a:r>
              <a:rPr lang="en-US" sz="1200" dirty="0" err="1">
                <a:solidFill>
                  <a:srgbClr val="00B0F0"/>
                </a:solidFill>
              </a:rPr>
              <a:t>QuestionForm</a:t>
            </a:r>
            <a:r>
              <a:rPr lang="en-US" sz="1200" dirty="0">
                <a:solidFill>
                  <a:srgbClr val="00B0F0"/>
                </a:solidFill>
              </a:rPr>
              <a:t>(</a:t>
            </a:r>
            <a:r>
              <a:rPr lang="en-US" sz="1200" dirty="0" err="1">
                <a:solidFill>
                  <a:srgbClr val="00B0F0"/>
                </a:solidFill>
              </a:rPr>
              <a:t>request.POST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if </a:t>
            </a:r>
            <a:r>
              <a:rPr lang="en-US" sz="1200" dirty="0" err="1">
                <a:solidFill>
                  <a:srgbClr val="00B0F0"/>
                </a:solidFill>
              </a:rPr>
              <a:t>form.is_valid</a:t>
            </a:r>
            <a:r>
              <a:rPr lang="en-US" sz="1200" dirty="0">
                <a:solidFill>
                  <a:srgbClr val="00B0F0"/>
                </a:solidFill>
              </a:rPr>
              <a:t>():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question = </a:t>
            </a:r>
            <a:r>
              <a:rPr lang="en-US" sz="1200" dirty="0" err="1">
                <a:solidFill>
                  <a:srgbClr val="00B0F0"/>
                </a:solidFill>
              </a:rPr>
              <a:t>form.save</a:t>
            </a:r>
            <a:r>
              <a:rPr lang="en-US" sz="1200" dirty="0">
                <a:solidFill>
                  <a:srgbClr val="00B0F0"/>
                </a:solidFill>
              </a:rPr>
              <a:t>(commit=False)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</a:t>
            </a:r>
            <a:r>
              <a:rPr lang="en-US" sz="1200" dirty="0" err="1">
                <a:solidFill>
                  <a:srgbClr val="00B0F0"/>
                </a:solidFill>
              </a:rPr>
              <a:t>question.create_date</a:t>
            </a:r>
            <a:r>
              <a:rPr lang="en-US" sz="1200" dirty="0">
                <a:solidFill>
                  <a:srgbClr val="00B0F0"/>
                </a:solidFill>
              </a:rPr>
              <a:t> = </a:t>
            </a:r>
            <a:r>
              <a:rPr lang="en-US" sz="1200" dirty="0" err="1">
                <a:solidFill>
                  <a:srgbClr val="00B0F0"/>
                </a:solidFill>
              </a:rPr>
              <a:t>timezone.now</a:t>
            </a:r>
            <a:r>
              <a:rPr lang="en-US" sz="12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</a:t>
            </a:r>
            <a:r>
              <a:rPr lang="en-US" sz="1200" dirty="0" err="1">
                <a:solidFill>
                  <a:srgbClr val="00B0F0"/>
                </a:solidFill>
              </a:rPr>
              <a:t>question.save</a:t>
            </a:r>
            <a:r>
              <a:rPr lang="en-US" sz="12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return redirect('</a:t>
            </a:r>
            <a:r>
              <a:rPr lang="en-US" sz="1200" dirty="0" err="1">
                <a:solidFill>
                  <a:srgbClr val="00B0F0"/>
                </a:solidFill>
              </a:rPr>
              <a:t>pybo:index</a:t>
            </a:r>
            <a:r>
              <a:rPr lang="en-US" sz="1200" dirty="0">
                <a:solidFill>
                  <a:srgbClr val="00B0F0"/>
                </a:solidFill>
              </a:rPr>
              <a:t>')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else: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form = </a:t>
            </a:r>
            <a:r>
              <a:rPr lang="en-US" sz="1200" dirty="0" err="1">
                <a:solidFill>
                  <a:srgbClr val="00B0F0"/>
                </a:solidFill>
              </a:rPr>
              <a:t>QuestionForm</a:t>
            </a:r>
            <a:r>
              <a:rPr lang="en-US" sz="12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context = {'form': form}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return render(request, '</a:t>
            </a:r>
            <a:r>
              <a:rPr lang="en-US" sz="1200" dirty="0" err="1">
                <a:solidFill>
                  <a:srgbClr val="00B0F0"/>
                </a:solidFill>
              </a:rPr>
              <a:t>pybo</a:t>
            </a:r>
            <a:r>
              <a:rPr lang="en-US" sz="1200" dirty="0">
                <a:solidFill>
                  <a:srgbClr val="00B0F0"/>
                </a:solidFill>
              </a:rPr>
              <a:t>/question_form.html', context)</a:t>
            </a:r>
          </a:p>
          <a:p>
            <a:r>
              <a:rPr lang="en-US" sz="1200" dirty="0"/>
              <a:t>    # ------------ #</a:t>
            </a:r>
          </a:p>
          <a:p>
            <a:endParaRPr lang="en-US" sz="1200" dirty="0"/>
          </a:p>
          <a:p>
            <a:r>
              <a:rPr lang="en-US" sz="1200" b="1" dirty="0"/>
              <a:t>C:\projects\mysite\pybo\forms.py</a:t>
            </a:r>
          </a:p>
          <a:p>
            <a:r>
              <a:rPr lang="en-US" sz="1200" dirty="0"/>
              <a:t>class </a:t>
            </a:r>
            <a:r>
              <a:rPr lang="en-US" sz="1200" dirty="0" err="1"/>
              <a:t>QuestionForm</a:t>
            </a:r>
            <a:r>
              <a:rPr lang="en-US" sz="1200" dirty="0"/>
              <a:t>(</a:t>
            </a:r>
            <a:r>
              <a:rPr lang="en-US" sz="1200" dirty="0" err="1"/>
              <a:t>forms.ModelForm</a:t>
            </a:r>
            <a:r>
              <a:rPr lang="en-US" sz="1200" dirty="0"/>
              <a:t>):</a:t>
            </a:r>
          </a:p>
          <a:p>
            <a:r>
              <a:rPr lang="en-US" sz="1200" dirty="0"/>
              <a:t>    class Meta:</a:t>
            </a:r>
          </a:p>
          <a:p>
            <a:r>
              <a:rPr lang="en-US" sz="1200" dirty="0"/>
              <a:t>        model = Question</a:t>
            </a:r>
          </a:p>
          <a:p>
            <a:r>
              <a:rPr lang="en-US" sz="1200" dirty="0"/>
              <a:t>        fields = ['subject', 'content']</a:t>
            </a:r>
          </a:p>
          <a:p>
            <a:r>
              <a:rPr lang="en-US" sz="1200" dirty="0"/>
              <a:t>        # -- [edit] -- #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B0F0"/>
                </a:solidFill>
              </a:rPr>
              <a:t>widgets = {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'subject': </a:t>
            </a:r>
            <a:r>
              <a:rPr lang="en-US" sz="1200" dirty="0" err="1">
                <a:solidFill>
                  <a:srgbClr val="00B0F0"/>
                </a:solidFill>
              </a:rPr>
              <a:t>forms.TextInput</a:t>
            </a:r>
            <a:r>
              <a:rPr lang="en-US" sz="1200" dirty="0">
                <a:solidFill>
                  <a:srgbClr val="00B0F0"/>
                </a:solidFill>
              </a:rPr>
              <a:t>(</a:t>
            </a:r>
            <a:r>
              <a:rPr lang="en-US" sz="1200" dirty="0" err="1">
                <a:solidFill>
                  <a:srgbClr val="00B0F0"/>
                </a:solidFill>
              </a:rPr>
              <a:t>attrs</a:t>
            </a:r>
            <a:r>
              <a:rPr lang="en-US" sz="1200" dirty="0">
                <a:solidFill>
                  <a:srgbClr val="00B0F0"/>
                </a:solidFill>
              </a:rPr>
              <a:t>={'class': 'form-control'}),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'content': </a:t>
            </a:r>
            <a:r>
              <a:rPr lang="en-US" sz="1200" dirty="0" err="1">
                <a:solidFill>
                  <a:srgbClr val="00B0F0"/>
                </a:solidFill>
              </a:rPr>
              <a:t>forms.Textarea</a:t>
            </a:r>
            <a:r>
              <a:rPr lang="en-US" sz="1200" dirty="0">
                <a:solidFill>
                  <a:srgbClr val="00B0F0"/>
                </a:solidFill>
              </a:rPr>
              <a:t>(</a:t>
            </a:r>
            <a:r>
              <a:rPr lang="en-US" sz="1200" dirty="0" err="1">
                <a:solidFill>
                  <a:srgbClr val="00B0F0"/>
                </a:solidFill>
              </a:rPr>
              <a:t>attrs</a:t>
            </a:r>
            <a:r>
              <a:rPr lang="en-US" sz="1200" dirty="0">
                <a:solidFill>
                  <a:srgbClr val="00B0F0"/>
                </a:solidFill>
              </a:rPr>
              <a:t>={'class': 'form-control', 'rows': 10}),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labels = {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'subject': ‘</a:t>
            </a:r>
            <a:r>
              <a:rPr lang="en-US" altLang="ko-KR" sz="1200" dirty="0">
                <a:solidFill>
                  <a:srgbClr val="00B0F0"/>
                </a:solidFill>
              </a:rPr>
              <a:t>Subject',</a:t>
            </a:r>
          </a:p>
          <a:p>
            <a:r>
              <a:rPr lang="en-US" altLang="ko-KR" sz="1200" dirty="0">
                <a:solidFill>
                  <a:srgbClr val="00B0F0"/>
                </a:solidFill>
              </a:rPr>
              <a:t>            '</a:t>
            </a:r>
            <a:r>
              <a:rPr lang="en-US" sz="1200" dirty="0">
                <a:solidFill>
                  <a:srgbClr val="00B0F0"/>
                </a:solidFill>
              </a:rPr>
              <a:t>content': ‘</a:t>
            </a:r>
            <a:r>
              <a:rPr lang="en-US" altLang="ko-KR" sz="1200" dirty="0">
                <a:solidFill>
                  <a:srgbClr val="00B0F0"/>
                </a:solidFill>
              </a:rPr>
              <a:t>Content',</a:t>
            </a:r>
          </a:p>
          <a:p>
            <a:r>
              <a:rPr lang="en-US" altLang="ko-KR" sz="1200" dirty="0">
                <a:solidFill>
                  <a:srgbClr val="00B0F0"/>
                </a:solidFill>
              </a:rPr>
              <a:t>        }</a:t>
            </a:r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/>
              <a:t>        # ------------ #</a:t>
            </a:r>
          </a:p>
          <a:p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65858" y="534576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11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9D3591-3FA9-4433-93E9-DFBA1390868F}"/>
              </a:ext>
            </a:extLst>
          </p:cNvPr>
          <p:cNvSpPr txBox="1"/>
          <p:nvPr/>
        </p:nvSpPr>
        <p:spPr>
          <a:xfrm>
            <a:off x="6263704" y="544101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35080" y="534576"/>
            <a:ext cx="5308956" cy="61118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Remove widget section in previous and modify as below</a:t>
            </a:r>
          </a:p>
          <a:p>
            <a:r>
              <a:rPr lang="en-US" sz="1200" b="1" dirty="0"/>
              <a:t>C:\projects\mysite\templates\pybo\question_form.html</a:t>
            </a:r>
          </a:p>
          <a:p>
            <a:endParaRPr lang="en-US" sz="1200" b="1" dirty="0"/>
          </a:p>
          <a:p>
            <a:r>
              <a:rPr lang="en-US" sz="1000" dirty="0"/>
              <a:t>{% extends 'base.html' %}</a:t>
            </a:r>
          </a:p>
          <a:p>
            <a:endParaRPr lang="en-US" sz="1000" dirty="0"/>
          </a:p>
          <a:p>
            <a:r>
              <a:rPr lang="en-US" sz="1000" dirty="0"/>
              <a:t>{% block content %}</a:t>
            </a:r>
          </a:p>
          <a:p>
            <a:r>
              <a:rPr lang="en-US" sz="1000" dirty="0"/>
              <a:t>&lt;div class="container"&gt;</a:t>
            </a:r>
          </a:p>
          <a:p>
            <a:r>
              <a:rPr lang="en-US" sz="1000" dirty="0"/>
              <a:t>    &lt;h5 class="my-3 border-bottom pb-2"&gt;</a:t>
            </a:r>
            <a:r>
              <a:rPr lang="ko-KR" altLang="en-US" sz="1000" dirty="0"/>
              <a:t>질문등록</a:t>
            </a:r>
            <a:r>
              <a:rPr lang="en-US" altLang="ko-KR" sz="1000" dirty="0"/>
              <a:t>&lt;/</a:t>
            </a:r>
            <a:r>
              <a:rPr lang="en-US" sz="1000" dirty="0"/>
              <a:t>h5&gt;</a:t>
            </a:r>
          </a:p>
          <a:p>
            <a:r>
              <a:rPr lang="en-US" sz="1000" dirty="0"/>
              <a:t>    &lt;form method="post" class="post-form my-3"&gt;</a:t>
            </a:r>
          </a:p>
          <a:p>
            <a:r>
              <a:rPr lang="en-US" sz="1000" dirty="0"/>
              <a:t>        {% </a:t>
            </a:r>
            <a:r>
              <a:rPr lang="en-US" sz="1000" dirty="0" err="1"/>
              <a:t>csrf_token</a:t>
            </a:r>
            <a:r>
              <a:rPr lang="en-US" sz="1000" dirty="0"/>
              <a:t> %}</a:t>
            </a:r>
          </a:p>
          <a:p>
            <a:r>
              <a:rPr lang="en-US" sz="1000" dirty="0"/>
              <a:t>        &lt;!--  [edit]  --&gt;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&lt;!-- Exception Start --&gt;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{% if </a:t>
            </a:r>
            <a:r>
              <a:rPr lang="en-US" sz="1000" dirty="0" err="1">
                <a:solidFill>
                  <a:srgbClr val="00B0F0"/>
                </a:solidFill>
              </a:rPr>
              <a:t>form.errors</a:t>
            </a:r>
            <a:r>
              <a:rPr lang="en-US" sz="10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&lt;div class="alert alert-danger" role="alert"&gt;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{% for field in form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    {% if </a:t>
            </a:r>
            <a:r>
              <a:rPr lang="en-US" sz="1000" dirty="0" err="1">
                <a:solidFill>
                  <a:srgbClr val="00B0F0"/>
                </a:solidFill>
              </a:rPr>
              <a:t>field.errors</a:t>
            </a:r>
            <a:r>
              <a:rPr lang="en-US" sz="10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    &lt;strong&gt;{{ </a:t>
            </a:r>
            <a:r>
              <a:rPr lang="en-US" sz="1000" dirty="0" err="1">
                <a:solidFill>
                  <a:srgbClr val="00B0F0"/>
                </a:solidFill>
              </a:rPr>
              <a:t>field.label</a:t>
            </a:r>
            <a:r>
              <a:rPr lang="en-US" sz="1000" dirty="0">
                <a:solidFill>
                  <a:srgbClr val="00B0F0"/>
                </a:solidFill>
              </a:rPr>
              <a:t> }}&lt;/strong&gt;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    {{ </a:t>
            </a:r>
            <a:r>
              <a:rPr lang="en-US" sz="1000" dirty="0" err="1">
                <a:solidFill>
                  <a:srgbClr val="00B0F0"/>
                </a:solidFill>
              </a:rPr>
              <a:t>field.errors</a:t>
            </a:r>
            <a:r>
              <a:rPr lang="en-US" sz="1000" dirty="0">
                <a:solidFill>
                  <a:srgbClr val="00B0F0"/>
                </a:solidFill>
              </a:rPr>
              <a:t> }}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    {% endif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{% </a:t>
            </a:r>
            <a:r>
              <a:rPr lang="en-US" sz="1000" dirty="0" err="1">
                <a:solidFill>
                  <a:srgbClr val="00B0F0"/>
                </a:solidFill>
              </a:rPr>
              <a:t>endfor</a:t>
            </a:r>
            <a:r>
              <a:rPr lang="en-US" sz="10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&lt;/div&gt;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{% endif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&lt;!-- Exception End --&gt;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&lt;div class="form-group"&gt;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&lt;label for="subject"&gt;Subject&lt;/label&gt;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&lt;input type="text" class="form-control" name="subject" id="subject"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       value="{{ </a:t>
            </a:r>
            <a:r>
              <a:rPr lang="en-US" sz="1000" dirty="0" err="1">
                <a:solidFill>
                  <a:srgbClr val="00B0F0"/>
                </a:solidFill>
              </a:rPr>
              <a:t>form.subject.value|default_if_none</a:t>
            </a:r>
            <a:r>
              <a:rPr lang="en-US" sz="1000" dirty="0">
                <a:solidFill>
                  <a:srgbClr val="00B0F0"/>
                </a:solidFill>
              </a:rPr>
              <a:t>:'' }}"&gt;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&lt;/div&gt;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&lt;div class="form-group"&gt;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&lt;label for="content"&gt;Content&lt;/label&gt;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</a:t>
            </a:r>
            <a:r>
              <a:rPr lang="en-US" sz="1000" dirty="0" err="1">
                <a:solidFill>
                  <a:srgbClr val="00B0F0"/>
                </a:solidFill>
              </a:rPr>
              <a:t>textarea</a:t>
            </a:r>
            <a:r>
              <a:rPr lang="en-US" sz="1000" dirty="0">
                <a:solidFill>
                  <a:srgbClr val="00B0F0"/>
                </a:solidFill>
              </a:rPr>
              <a:t> class="form-control" name="content"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          id="content" rows="10"&gt;{{ </a:t>
            </a:r>
            <a:r>
              <a:rPr lang="en-US" sz="1000" dirty="0" err="1">
                <a:solidFill>
                  <a:srgbClr val="00B0F0"/>
                </a:solidFill>
              </a:rPr>
              <a:t>form.content.value|default_if_none</a:t>
            </a:r>
            <a:r>
              <a:rPr lang="en-US" sz="1000" dirty="0">
                <a:solidFill>
                  <a:srgbClr val="00B0F0"/>
                </a:solidFill>
              </a:rPr>
              <a:t>:'' }}&lt;/</a:t>
            </a:r>
            <a:r>
              <a:rPr lang="en-US" sz="1000" dirty="0" err="1">
                <a:solidFill>
                  <a:srgbClr val="00B0F0"/>
                </a:solidFill>
              </a:rPr>
              <a:t>textarea</a:t>
            </a:r>
            <a:r>
              <a:rPr lang="en-US" sz="10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&lt;/div&gt;</a:t>
            </a:r>
          </a:p>
          <a:p>
            <a:r>
              <a:rPr lang="en-US" sz="1000" dirty="0"/>
              <a:t>        &lt;!-- -------- --&gt;</a:t>
            </a:r>
          </a:p>
          <a:p>
            <a:r>
              <a:rPr lang="en-US" sz="1000" dirty="0"/>
              <a:t>        &lt;button type="submit" class="</a:t>
            </a:r>
            <a:r>
              <a:rPr lang="en-US" sz="1000" dirty="0" err="1"/>
              <a:t>btn</a:t>
            </a:r>
            <a:r>
              <a:rPr lang="en-US" sz="1000" dirty="0"/>
              <a:t> </a:t>
            </a:r>
            <a:r>
              <a:rPr lang="en-US" sz="1000" dirty="0" err="1"/>
              <a:t>btn</a:t>
            </a:r>
            <a:r>
              <a:rPr lang="en-US" sz="1000" dirty="0"/>
              <a:t>-primary"&gt;</a:t>
            </a:r>
            <a:r>
              <a:rPr lang="en-US" altLang="ko-KR" sz="1000" dirty="0"/>
              <a:t>Save&lt;/</a:t>
            </a:r>
            <a:r>
              <a:rPr lang="en-US" sz="1000" dirty="0"/>
              <a:t>button&gt;</a:t>
            </a:r>
          </a:p>
          <a:p>
            <a:r>
              <a:rPr lang="en-US" sz="1000" dirty="0"/>
              <a:t>    &lt;/form&gt;</a:t>
            </a:r>
          </a:p>
          <a:p>
            <a:r>
              <a:rPr lang="en-US" sz="1000" dirty="0"/>
              <a:t>&lt;/div&gt;</a:t>
            </a:r>
          </a:p>
          <a:p>
            <a:r>
              <a:rPr lang="en-US" sz="1000" dirty="0"/>
              <a:t>{% </a:t>
            </a:r>
            <a:r>
              <a:rPr lang="en-US" sz="1000" dirty="0" err="1"/>
              <a:t>endblock</a:t>
            </a:r>
            <a:r>
              <a:rPr lang="en-US" sz="1000" dirty="0"/>
              <a:t> %}</a:t>
            </a:r>
          </a:p>
          <a:p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B9306-A0FC-4170-BC78-7BFA9946280C}"/>
              </a:ext>
            </a:extLst>
          </p:cNvPr>
          <p:cNvSpPr txBox="1"/>
          <p:nvPr/>
        </p:nvSpPr>
        <p:spPr>
          <a:xfrm>
            <a:off x="165858" y="3981198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A996B2-200A-4981-9A8C-6A56A432AEDA}"/>
              </a:ext>
            </a:extLst>
          </p:cNvPr>
          <p:cNvSpPr txBox="1"/>
          <p:nvPr/>
        </p:nvSpPr>
        <p:spPr>
          <a:xfrm>
            <a:off x="6263704" y="1082546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5D50E-4931-48CD-9F04-DF21A087DF21}"/>
              </a:ext>
            </a:extLst>
          </p:cNvPr>
          <p:cNvSpPr txBox="1"/>
          <p:nvPr/>
        </p:nvSpPr>
        <p:spPr>
          <a:xfrm>
            <a:off x="2815771" y="4782324"/>
            <a:ext cx="3025471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http://localhost:8000/pybo/question/create</a:t>
            </a:r>
            <a:endParaRPr lang="en-US" sz="1100" b="1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4521CF-09A8-4310-AD8B-40D3698817E8}"/>
              </a:ext>
            </a:extLst>
          </p:cNvPr>
          <p:cNvSpPr txBox="1"/>
          <p:nvPr/>
        </p:nvSpPr>
        <p:spPr>
          <a:xfrm>
            <a:off x="8100346" y="3719588"/>
            <a:ext cx="3025471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http://localhost:8000/pybo/question/create</a:t>
            </a:r>
            <a:endParaRPr lang="en-US" sz="1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893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662912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C:\projects\mysite\pybo\forms.py</a:t>
            </a:r>
          </a:p>
          <a:p>
            <a:r>
              <a:rPr lang="en-US" sz="1200" dirty="0"/>
              <a:t>from </a:t>
            </a:r>
            <a:r>
              <a:rPr lang="en-US" sz="1200" dirty="0" err="1"/>
              <a:t>django</a:t>
            </a:r>
            <a:r>
              <a:rPr lang="en-US" sz="1200" dirty="0"/>
              <a:t> import forms</a:t>
            </a:r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from </a:t>
            </a:r>
            <a:r>
              <a:rPr lang="en-US" sz="1200" dirty="0" err="1">
                <a:solidFill>
                  <a:srgbClr val="00B0F0"/>
                </a:solidFill>
              </a:rPr>
              <a:t>pybo.models</a:t>
            </a:r>
            <a:r>
              <a:rPr lang="en-US" sz="1200" dirty="0">
                <a:solidFill>
                  <a:srgbClr val="00B0F0"/>
                </a:solidFill>
              </a:rPr>
              <a:t> import Question, Answer</a:t>
            </a:r>
          </a:p>
          <a:p>
            <a:r>
              <a:rPr lang="en-US" sz="1200" dirty="0"/>
              <a:t># ------------ #</a:t>
            </a:r>
          </a:p>
          <a:p>
            <a:r>
              <a:rPr lang="en-US" sz="1200" dirty="0"/>
              <a:t>...</a:t>
            </a:r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class </a:t>
            </a:r>
            <a:r>
              <a:rPr lang="en-US" sz="1200" dirty="0" err="1">
                <a:solidFill>
                  <a:srgbClr val="00B0F0"/>
                </a:solidFill>
              </a:rPr>
              <a:t>AnswerForm</a:t>
            </a:r>
            <a:r>
              <a:rPr lang="en-US" sz="1200" dirty="0">
                <a:solidFill>
                  <a:srgbClr val="00B0F0"/>
                </a:solidFill>
              </a:rPr>
              <a:t>(</a:t>
            </a:r>
            <a:r>
              <a:rPr lang="en-US" sz="1200" dirty="0" err="1">
                <a:solidFill>
                  <a:srgbClr val="00B0F0"/>
                </a:solidFill>
              </a:rPr>
              <a:t>forms.ModelForm</a:t>
            </a:r>
            <a:r>
              <a:rPr lang="en-US" sz="1200" dirty="0">
                <a:solidFill>
                  <a:srgbClr val="00B0F0"/>
                </a:solidFill>
              </a:rPr>
              <a:t>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class Meta: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model = Answer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fields = ['content']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labels = {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'content': 'Answer Content',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}</a:t>
            </a:r>
          </a:p>
          <a:p>
            <a:r>
              <a:rPr lang="en-US" sz="1200" dirty="0"/>
              <a:t># ------------ #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65858" y="534576"/>
            <a:ext cx="366428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12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35080" y="534576"/>
            <a:ext cx="5308956" cy="61118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C:\projects\mysite\pybo\views.py</a:t>
            </a:r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from .forms import </a:t>
            </a:r>
            <a:r>
              <a:rPr lang="en-US" sz="1200" dirty="0" err="1">
                <a:solidFill>
                  <a:srgbClr val="00B0F0"/>
                </a:solidFill>
              </a:rPr>
              <a:t>QuestionForm</a:t>
            </a:r>
            <a:r>
              <a:rPr lang="en-US" sz="1200" dirty="0">
                <a:solidFill>
                  <a:srgbClr val="00B0F0"/>
                </a:solidFill>
              </a:rPr>
              <a:t>, </a:t>
            </a:r>
            <a:r>
              <a:rPr lang="en-US" sz="1200" dirty="0" err="1">
                <a:solidFill>
                  <a:srgbClr val="00B0F0"/>
                </a:solidFill>
              </a:rPr>
              <a:t>AnswerForm</a:t>
            </a:r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/>
              <a:t># ------------ #</a:t>
            </a:r>
          </a:p>
          <a:p>
            <a:r>
              <a:rPr lang="en-US" sz="1200" dirty="0"/>
              <a:t>...</a:t>
            </a:r>
          </a:p>
          <a:p>
            <a:endParaRPr lang="en-US" sz="1200" dirty="0"/>
          </a:p>
          <a:p>
            <a:r>
              <a:rPr lang="en-US" sz="1200" dirty="0"/>
              <a:t>def </a:t>
            </a:r>
            <a:r>
              <a:rPr lang="en-US" sz="1200" dirty="0" err="1"/>
              <a:t>answer_create</a:t>
            </a:r>
            <a:r>
              <a:rPr lang="en-US" sz="1200" dirty="0"/>
              <a:t>(request, </a:t>
            </a:r>
            <a:r>
              <a:rPr lang="en-US" sz="1200" dirty="0" err="1"/>
              <a:t>question_id</a:t>
            </a:r>
            <a:r>
              <a:rPr lang="en-US" sz="1200" dirty="0"/>
              <a:t>):</a:t>
            </a:r>
          </a:p>
          <a:p>
            <a:r>
              <a:rPr lang="en-US" sz="1200" dirty="0"/>
              <a:t>    """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pybo</a:t>
            </a:r>
            <a:r>
              <a:rPr lang="en-US" sz="1200" dirty="0"/>
              <a:t> </a:t>
            </a:r>
            <a:r>
              <a:rPr lang="en-US" altLang="ko-KR" sz="1200" dirty="0"/>
              <a:t>Answer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"""</a:t>
            </a:r>
          </a:p>
          <a:p>
            <a:r>
              <a:rPr lang="en-US" altLang="ko-KR" sz="1200" dirty="0"/>
              <a:t>    </a:t>
            </a:r>
            <a:r>
              <a:rPr lang="en-US" sz="1200" dirty="0"/>
              <a:t>question = get_object_or_404(Question, pk=</a:t>
            </a:r>
            <a:r>
              <a:rPr lang="en-US" sz="1200" dirty="0" err="1"/>
              <a:t>question_id</a:t>
            </a:r>
            <a:r>
              <a:rPr lang="en-US" sz="1200" dirty="0"/>
              <a:t>)</a:t>
            </a:r>
          </a:p>
          <a:p>
            <a:r>
              <a:rPr lang="en-US" sz="1200" dirty="0"/>
              <a:t>    # -- [edit] -- #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if </a:t>
            </a:r>
            <a:r>
              <a:rPr lang="en-US" sz="1200" dirty="0" err="1">
                <a:solidFill>
                  <a:srgbClr val="00B0F0"/>
                </a:solidFill>
              </a:rPr>
              <a:t>request.method</a:t>
            </a:r>
            <a:r>
              <a:rPr lang="en-US" sz="1200" dirty="0">
                <a:solidFill>
                  <a:srgbClr val="00B0F0"/>
                </a:solidFill>
              </a:rPr>
              <a:t> == "POST":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form = </a:t>
            </a:r>
            <a:r>
              <a:rPr lang="en-US" sz="1200" dirty="0" err="1">
                <a:solidFill>
                  <a:srgbClr val="00B0F0"/>
                </a:solidFill>
              </a:rPr>
              <a:t>AnswerForm</a:t>
            </a:r>
            <a:r>
              <a:rPr lang="en-US" sz="1200" dirty="0">
                <a:solidFill>
                  <a:srgbClr val="00B0F0"/>
                </a:solidFill>
              </a:rPr>
              <a:t>(</a:t>
            </a:r>
            <a:r>
              <a:rPr lang="en-US" sz="1200" dirty="0" err="1">
                <a:solidFill>
                  <a:srgbClr val="00B0F0"/>
                </a:solidFill>
              </a:rPr>
              <a:t>request.POST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if </a:t>
            </a:r>
            <a:r>
              <a:rPr lang="en-US" sz="1200" dirty="0" err="1">
                <a:solidFill>
                  <a:srgbClr val="00B0F0"/>
                </a:solidFill>
              </a:rPr>
              <a:t>form.is_valid</a:t>
            </a:r>
            <a:r>
              <a:rPr lang="en-US" sz="1200" dirty="0">
                <a:solidFill>
                  <a:srgbClr val="00B0F0"/>
                </a:solidFill>
              </a:rPr>
              <a:t>():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answer = </a:t>
            </a:r>
            <a:r>
              <a:rPr lang="en-US" sz="1200" dirty="0" err="1">
                <a:solidFill>
                  <a:srgbClr val="00B0F0"/>
                </a:solidFill>
              </a:rPr>
              <a:t>form.save</a:t>
            </a:r>
            <a:r>
              <a:rPr lang="en-US" sz="1200" dirty="0">
                <a:solidFill>
                  <a:srgbClr val="00B0F0"/>
                </a:solidFill>
              </a:rPr>
              <a:t>(commit=False)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</a:t>
            </a:r>
            <a:r>
              <a:rPr lang="en-US" sz="1200" dirty="0" err="1">
                <a:solidFill>
                  <a:srgbClr val="00B0F0"/>
                </a:solidFill>
              </a:rPr>
              <a:t>answer.create_date</a:t>
            </a:r>
            <a:r>
              <a:rPr lang="en-US" sz="1200" dirty="0">
                <a:solidFill>
                  <a:srgbClr val="00B0F0"/>
                </a:solidFill>
              </a:rPr>
              <a:t> = </a:t>
            </a:r>
            <a:r>
              <a:rPr lang="en-US" sz="1200" dirty="0" err="1">
                <a:solidFill>
                  <a:srgbClr val="00B0F0"/>
                </a:solidFill>
              </a:rPr>
              <a:t>timezone.now</a:t>
            </a:r>
            <a:r>
              <a:rPr lang="en-US" sz="12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</a:t>
            </a:r>
            <a:r>
              <a:rPr lang="en-US" sz="1200" dirty="0" err="1">
                <a:solidFill>
                  <a:srgbClr val="00B0F0"/>
                </a:solidFill>
              </a:rPr>
              <a:t>answer.question</a:t>
            </a:r>
            <a:r>
              <a:rPr lang="en-US" sz="1200" dirty="0">
                <a:solidFill>
                  <a:srgbClr val="00B0F0"/>
                </a:solidFill>
              </a:rPr>
              <a:t> = question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</a:t>
            </a:r>
            <a:r>
              <a:rPr lang="en-US" sz="1200" dirty="0" err="1">
                <a:solidFill>
                  <a:srgbClr val="00B0F0"/>
                </a:solidFill>
              </a:rPr>
              <a:t>answer.save</a:t>
            </a:r>
            <a:r>
              <a:rPr lang="en-US" sz="12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return redirect('</a:t>
            </a:r>
            <a:r>
              <a:rPr lang="en-US" sz="1200" dirty="0" err="1">
                <a:solidFill>
                  <a:srgbClr val="00B0F0"/>
                </a:solidFill>
              </a:rPr>
              <a:t>pybo:detail</a:t>
            </a:r>
            <a:r>
              <a:rPr lang="en-US" sz="1200" dirty="0">
                <a:solidFill>
                  <a:srgbClr val="00B0F0"/>
                </a:solidFill>
              </a:rPr>
              <a:t>', </a:t>
            </a:r>
            <a:r>
              <a:rPr lang="en-US" sz="1200" dirty="0" err="1">
                <a:solidFill>
                  <a:srgbClr val="00B0F0"/>
                </a:solidFill>
              </a:rPr>
              <a:t>question_id</a:t>
            </a:r>
            <a:r>
              <a:rPr lang="en-US" sz="1200" dirty="0">
                <a:solidFill>
                  <a:srgbClr val="00B0F0"/>
                </a:solidFill>
              </a:rPr>
              <a:t>=question.id)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else: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form = </a:t>
            </a:r>
            <a:r>
              <a:rPr lang="en-US" sz="1200" dirty="0" err="1">
                <a:solidFill>
                  <a:srgbClr val="00B0F0"/>
                </a:solidFill>
              </a:rPr>
              <a:t>AnswerForm</a:t>
            </a:r>
            <a:r>
              <a:rPr lang="en-US" sz="12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context = {'question': question, 'form': form}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return render(request, '</a:t>
            </a:r>
            <a:r>
              <a:rPr lang="en-US" sz="1200" dirty="0" err="1">
                <a:solidFill>
                  <a:srgbClr val="00B0F0"/>
                </a:solidFill>
              </a:rPr>
              <a:t>pybo</a:t>
            </a:r>
            <a:r>
              <a:rPr lang="en-US" sz="1200" dirty="0">
                <a:solidFill>
                  <a:srgbClr val="00B0F0"/>
                </a:solidFill>
              </a:rPr>
              <a:t>/question_detail.html', context)</a:t>
            </a:r>
          </a:p>
          <a:p>
            <a:r>
              <a:rPr lang="en-US" sz="1200" dirty="0"/>
              <a:t>    # ------------ #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B9306-A0FC-4170-BC78-7BFA9946280C}"/>
              </a:ext>
            </a:extLst>
          </p:cNvPr>
          <p:cNvSpPr txBox="1"/>
          <p:nvPr/>
        </p:nvSpPr>
        <p:spPr>
          <a:xfrm>
            <a:off x="6162504" y="525664"/>
            <a:ext cx="418620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704851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662912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C:\projects\mysite\templates\pybo\question_detail.html</a:t>
            </a:r>
          </a:p>
          <a:p>
            <a:r>
              <a:rPr lang="en-US" sz="1200" dirty="0"/>
              <a:t>&lt;form action="{% </a:t>
            </a:r>
            <a:r>
              <a:rPr lang="en-US" sz="1200" dirty="0" err="1"/>
              <a:t>url</a:t>
            </a:r>
            <a:r>
              <a:rPr lang="en-US" sz="1200" dirty="0"/>
              <a:t> '</a:t>
            </a:r>
            <a:r>
              <a:rPr lang="en-US" sz="1200" dirty="0" err="1"/>
              <a:t>pybo:answer_create</a:t>
            </a:r>
            <a:r>
              <a:rPr lang="en-US" sz="1200" dirty="0"/>
              <a:t>' question.id %}" method="post" class="my-3"&gt;</a:t>
            </a:r>
          </a:p>
          <a:p>
            <a:r>
              <a:rPr lang="en-US" sz="1200" dirty="0"/>
              <a:t>    {% </a:t>
            </a:r>
            <a:r>
              <a:rPr lang="en-US" sz="1200" dirty="0" err="1"/>
              <a:t>csrf_token</a:t>
            </a:r>
            <a:r>
              <a:rPr lang="en-US" sz="1200" dirty="0"/>
              <a:t> %}</a:t>
            </a:r>
          </a:p>
          <a:p>
            <a:r>
              <a:rPr lang="en-US" sz="1200" dirty="0"/>
              <a:t>    &lt;!--  [edit] 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{% if </a:t>
            </a:r>
            <a:r>
              <a:rPr lang="en-US" sz="1200" dirty="0" err="1">
                <a:solidFill>
                  <a:srgbClr val="00B0F0"/>
                </a:solidFill>
              </a:rPr>
              <a:t>form.errors</a:t>
            </a:r>
            <a:r>
              <a:rPr lang="en-US" sz="12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&lt;div class="alert alert-danger" role="alert"&gt;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{% for field in form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{% if </a:t>
            </a:r>
            <a:r>
              <a:rPr lang="en-US" sz="1200" dirty="0" err="1">
                <a:solidFill>
                  <a:srgbClr val="00B0F0"/>
                </a:solidFill>
              </a:rPr>
              <a:t>field.errors</a:t>
            </a:r>
            <a:r>
              <a:rPr lang="en-US" sz="12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&lt;strong&gt;{{ </a:t>
            </a:r>
            <a:r>
              <a:rPr lang="en-US" sz="1200" dirty="0" err="1">
                <a:solidFill>
                  <a:srgbClr val="00B0F0"/>
                </a:solidFill>
              </a:rPr>
              <a:t>field.label</a:t>
            </a:r>
            <a:r>
              <a:rPr lang="en-US" sz="1200" dirty="0">
                <a:solidFill>
                  <a:srgbClr val="00B0F0"/>
                </a:solidFill>
              </a:rPr>
              <a:t> }}&lt;/strong&gt;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{{ </a:t>
            </a:r>
            <a:r>
              <a:rPr lang="en-US" sz="1200" dirty="0" err="1">
                <a:solidFill>
                  <a:srgbClr val="00B0F0"/>
                </a:solidFill>
              </a:rPr>
              <a:t>field.errors</a:t>
            </a:r>
            <a:r>
              <a:rPr lang="en-US" sz="1200" dirty="0">
                <a:solidFill>
                  <a:srgbClr val="00B0F0"/>
                </a:solidFill>
              </a:rPr>
              <a:t> }}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{% endif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{% </a:t>
            </a:r>
            <a:r>
              <a:rPr lang="en-US" sz="1200" dirty="0" err="1">
                <a:solidFill>
                  <a:srgbClr val="00B0F0"/>
                </a:solidFill>
              </a:rPr>
              <a:t>endfor</a:t>
            </a:r>
            <a:r>
              <a:rPr lang="en-US" sz="12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&lt;/div&gt;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{% endif %}</a:t>
            </a:r>
          </a:p>
          <a:p>
            <a:r>
              <a:rPr lang="en-US" sz="1200" dirty="0"/>
              <a:t>    &lt;!-- -------- --&gt;</a:t>
            </a:r>
          </a:p>
          <a:p>
            <a:r>
              <a:rPr lang="en-US" sz="1200" dirty="0"/>
              <a:t>    &lt;...&gt;</a:t>
            </a:r>
          </a:p>
          <a:p>
            <a:r>
              <a:rPr lang="en-US" sz="1200" dirty="0"/>
              <a:t>&lt;/form&gt;</a:t>
            </a:r>
          </a:p>
          <a:p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65858" y="534576"/>
            <a:ext cx="366428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13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35080" y="534576"/>
            <a:ext cx="5308956" cy="61118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07684-5ED9-447A-BED1-4552D6FFB86F}"/>
              </a:ext>
            </a:extLst>
          </p:cNvPr>
          <p:cNvSpPr txBox="1"/>
          <p:nvPr/>
        </p:nvSpPr>
        <p:spPr>
          <a:xfrm>
            <a:off x="2496457" y="2808381"/>
            <a:ext cx="3025471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http://localhost:8000/pybo/answer/create/3</a:t>
            </a:r>
            <a:endParaRPr lang="en-US" sz="1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7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32286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C:\projects\mysite\templates\base.html</a:t>
            </a:r>
          </a:p>
          <a:p>
            <a:r>
              <a:rPr lang="en-US" sz="1200" dirty="0"/>
              <a:t>&lt;body&gt;</a:t>
            </a:r>
          </a:p>
          <a:p>
            <a:r>
              <a:rPr lang="en-US" sz="1200" dirty="0"/>
              <a:t>&lt;!-- [edit]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&lt;nav class="navbar navbar-expand-lg navbar-light </a:t>
            </a:r>
            <a:r>
              <a:rPr lang="en-US" sz="1200" dirty="0" err="1">
                <a:solidFill>
                  <a:srgbClr val="00B0F0"/>
                </a:solidFill>
              </a:rPr>
              <a:t>bg</a:t>
            </a:r>
            <a:r>
              <a:rPr lang="en-US" sz="1200" dirty="0">
                <a:solidFill>
                  <a:srgbClr val="00B0F0"/>
                </a:solidFill>
              </a:rPr>
              <a:t>-light border-bottom"&gt;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&lt;a class="navbar-brand" </a:t>
            </a:r>
            <a:r>
              <a:rPr lang="en-US" sz="1200" dirty="0" err="1">
                <a:solidFill>
                  <a:srgbClr val="00B0F0"/>
                </a:solidFill>
              </a:rPr>
              <a:t>href</a:t>
            </a:r>
            <a:r>
              <a:rPr lang="en-US" sz="1200" dirty="0">
                <a:solidFill>
                  <a:srgbClr val="00B0F0"/>
                </a:solidFill>
              </a:rPr>
              <a:t>="{% </a:t>
            </a:r>
            <a:r>
              <a:rPr lang="en-US" sz="1200" dirty="0" err="1">
                <a:solidFill>
                  <a:srgbClr val="00B0F0"/>
                </a:solidFill>
              </a:rPr>
              <a:t>url</a:t>
            </a:r>
            <a:r>
              <a:rPr lang="en-US" sz="1200" dirty="0">
                <a:solidFill>
                  <a:srgbClr val="00B0F0"/>
                </a:solidFill>
              </a:rPr>
              <a:t> '</a:t>
            </a:r>
            <a:r>
              <a:rPr lang="en-US" sz="1200" dirty="0" err="1">
                <a:solidFill>
                  <a:srgbClr val="00B0F0"/>
                </a:solidFill>
              </a:rPr>
              <a:t>pybo:index</a:t>
            </a:r>
            <a:r>
              <a:rPr lang="en-US" sz="1200" dirty="0">
                <a:solidFill>
                  <a:srgbClr val="00B0F0"/>
                </a:solidFill>
              </a:rPr>
              <a:t>' %}"&gt;</a:t>
            </a:r>
            <a:r>
              <a:rPr lang="en-US" sz="1200" dirty="0" err="1">
                <a:solidFill>
                  <a:srgbClr val="00B0F0"/>
                </a:solidFill>
              </a:rPr>
              <a:t>Pybo</a:t>
            </a:r>
            <a:r>
              <a:rPr lang="en-US" sz="1200" dirty="0">
                <a:solidFill>
                  <a:srgbClr val="00B0F0"/>
                </a:solidFill>
              </a:rPr>
              <a:t>&lt;/a&gt;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&lt;button class="navbar-toggler ml-auto" type="button" data-toggle="collapse" data-target="#</a:t>
            </a:r>
            <a:r>
              <a:rPr lang="en-US" sz="1200" dirty="0" err="1">
                <a:solidFill>
                  <a:srgbClr val="00B0F0"/>
                </a:solidFill>
              </a:rPr>
              <a:t>navbarNav</a:t>
            </a:r>
            <a:r>
              <a:rPr lang="en-US" sz="1200" dirty="0">
                <a:solidFill>
                  <a:srgbClr val="00B0F0"/>
                </a:solidFill>
              </a:rPr>
              <a:t>"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aria-controls="</a:t>
            </a:r>
            <a:r>
              <a:rPr lang="en-US" sz="1200" dirty="0" err="1">
                <a:solidFill>
                  <a:srgbClr val="00B0F0"/>
                </a:solidFill>
              </a:rPr>
              <a:t>navbarNav</a:t>
            </a:r>
            <a:r>
              <a:rPr lang="en-US" sz="1200" dirty="0">
                <a:solidFill>
                  <a:srgbClr val="00B0F0"/>
                </a:solidFill>
              </a:rPr>
              <a:t>" aria-expanded="false" aria-label="Toggle navigation"&gt;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&lt;span class="navbar-toggler-icon"&gt;&lt;/span&gt;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&lt;/button&gt;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&lt;div class="collapse navbar-collapse flex-grow-0" id="</a:t>
            </a:r>
            <a:r>
              <a:rPr lang="en-US" sz="1200" dirty="0" err="1">
                <a:solidFill>
                  <a:srgbClr val="00B0F0"/>
                </a:solidFill>
              </a:rPr>
              <a:t>navbarNav</a:t>
            </a:r>
            <a:r>
              <a:rPr lang="en-US" sz="1200" dirty="0">
                <a:solidFill>
                  <a:srgbClr val="00B0F0"/>
                </a:solidFill>
              </a:rPr>
              <a:t>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&lt;ul class="navbar-nav"&gt;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&lt;li class="nav-item 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    &lt;a class="nav-link" </a:t>
            </a:r>
            <a:r>
              <a:rPr lang="en-US" sz="1200" dirty="0" err="1">
                <a:solidFill>
                  <a:srgbClr val="00B0F0"/>
                </a:solidFill>
              </a:rPr>
              <a:t>href</a:t>
            </a:r>
            <a:r>
              <a:rPr lang="en-US" sz="1200" dirty="0">
                <a:solidFill>
                  <a:srgbClr val="00B0F0"/>
                </a:solidFill>
              </a:rPr>
              <a:t>="#"&gt;</a:t>
            </a:r>
            <a:r>
              <a:rPr lang="ko-KR" altLang="en-US" sz="1200" dirty="0">
                <a:solidFill>
                  <a:srgbClr val="00B0F0"/>
                </a:solidFill>
              </a:rPr>
              <a:t>로그인</a:t>
            </a:r>
            <a:r>
              <a:rPr lang="en-US" altLang="ko-KR" sz="1200" dirty="0">
                <a:solidFill>
                  <a:srgbClr val="00B0F0"/>
                </a:solidFill>
              </a:rPr>
              <a:t>&lt;/</a:t>
            </a:r>
            <a:r>
              <a:rPr lang="en-US" sz="1200" dirty="0">
                <a:solidFill>
                  <a:srgbClr val="00B0F0"/>
                </a:solidFill>
              </a:rPr>
              <a:t>a&gt;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&lt;/li&gt;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&lt;/ul&gt;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&lt;/div&gt;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&lt;/nav&gt;</a:t>
            </a:r>
          </a:p>
          <a:p>
            <a:r>
              <a:rPr lang="en-US" sz="1200" dirty="0"/>
              <a:t>&lt;!-- ------------ --&gt;</a:t>
            </a:r>
          </a:p>
          <a:p>
            <a:r>
              <a:rPr lang="en-US" sz="1200" dirty="0"/>
              <a:t>{% block content %}</a:t>
            </a:r>
          </a:p>
          <a:p>
            <a:r>
              <a:rPr lang="en-US" sz="1200" dirty="0"/>
              <a:t>{% </a:t>
            </a:r>
            <a:r>
              <a:rPr lang="en-US" sz="1200" dirty="0" err="1"/>
              <a:t>endblock</a:t>
            </a:r>
            <a:r>
              <a:rPr lang="en-US" sz="1200" dirty="0"/>
              <a:t> %}</a:t>
            </a:r>
          </a:p>
          <a:p>
            <a:r>
              <a:rPr lang="en-US" sz="1200" dirty="0"/>
              <a:t>&lt;/body&gt;</a:t>
            </a:r>
          </a:p>
          <a:p>
            <a:endParaRPr lang="en-US" sz="1200" dirty="0"/>
          </a:p>
          <a:p>
            <a:r>
              <a:rPr lang="en-US" sz="1200" dirty="0"/>
              <a:t>Locate bootstrap.min.js and jqeury.min.js under static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65858" y="534576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14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9D3591-3FA9-4433-93E9-DFBA1390868F}"/>
              </a:ext>
            </a:extLst>
          </p:cNvPr>
          <p:cNvSpPr txBox="1"/>
          <p:nvPr/>
        </p:nvSpPr>
        <p:spPr>
          <a:xfrm>
            <a:off x="6263704" y="544101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3A39B-8F12-4F45-820D-09C1DB5EFCC8}"/>
              </a:ext>
            </a:extLst>
          </p:cNvPr>
          <p:cNvSpPr txBox="1"/>
          <p:nvPr/>
        </p:nvSpPr>
        <p:spPr>
          <a:xfrm>
            <a:off x="318257" y="173115"/>
            <a:ext cx="23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Navigation - bootstrap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35080" y="534576"/>
            <a:ext cx="5308956" cy="61118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C:\projects\mysite\templates\base.html</a:t>
            </a:r>
          </a:p>
          <a:p>
            <a:r>
              <a:rPr lang="en-US" sz="1200" dirty="0"/>
              <a:t>{% block content %}</a:t>
            </a:r>
          </a:p>
          <a:p>
            <a:r>
              <a:rPr lang="en-US" sz="1200" dirty="0"/>
              <a:t>{% </a:t>
            </a:r>
            <a:r>
              <a:rPr lang="en-US" sz="1200" dirty="0" err="1"/>
              <a:t>endblock</a:t>
            </a:r>
            <a:r>
              <a:rPr lang="en-US" sz="1200" dirty="0"/>
              <a:t> %}</a:t>
            </a:r>
          </a:p>
          <a:p>
            <a:endParaRPr lang="en-US" sz="1200" dirty="0"/>
          </a:p>
          <a:p>
            <a:r>
              <a:rPr lang="en-US" sz="1200" dirty="0"/>
              <a:t>&lt;!-- -- [edit] --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&lt;!-- jQuery JS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&lt;script </a:t>
            </a:r>
            <a:r>
              <a:rPr lang="en-US" sz="1200" dirty="0" err="1">
                <a:solidFill>
                  <a:srgbClr val="00B0F0"/>
                </a:solidFill>
              </a:rPr>
              <a:t>src</a:t>
            </a:r>
            <a:r>
              <a:rPr lang="en-US" sz="1200" dirty="0">
                <a:solidFill>
                  <a:srgbClr val="00B0F0"/>
                </a:solidFill>
              </a:rPr>
              <a:t>="{% static 'jquery-3.4.1.min.js' %}"&gt;&lt;/script&gt;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&lt;!-- Bootstrap JS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&lt;script </a:t>
            </a:r>
            <a:r>
              <a:rPr lang="en-US" sz="1200" dirty="0" err="1">
                <a:solidFill>
                  <a:srgbClr val="00B0F0"/>
                </a:solidFill>
              </a:rPr>
              <a:t>src</a:t>
            </a:r>
            <a:r>
              <a:rPr lang="en-US" sz="1200" dirty="0">
                <a:solidFill>
                  <a:srgbClr val="00B0F0"/>
                </a:solidFill>
              </a:rPr>
              <a:t>="{% static 'bootstrap.min.js' %}"&gt;&lt;/script&gt;</a:t>
            </a:r>
          </a:p>
          <a:p>
            <a:r>
              <a:rPr lang="en-US" sz="1200" dirty="0"/>
              <a:t>&lt;!-- ------------ --&gt;</a:t>
            </a:r>
          </a:p>
          <a:p>
            <a:r>
              <a:rPr lang="en-US" sz="1200" dirty="0"/>
              <a:t>&lt;/body&gt;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C:\projects\mysite\templates\navbar.html</a:t>
            </a:r>
          </a:p>
          <a:p>
            <a:r>
              <a:rPr lang="en-US" sz="1200" dirty="0"/>
              <a:t>Copy </a:t>
            </a:r>
          </a:p>
          <a:p>
            <a:endParaRPr lang="en-US" sz="1200" dirty="0"/>
          </a:p>
          <a:p>
            <a:r>
              <a:rPr lang="en-US" sz="1200" dirty="0"/>
              <a:t>&lt;body&gt;</a:t>
            </a:r>
          </a:p>
          <a:p>
            <a:r>
              <a:rPr lang="en-US" sz="1200" dirty="0"/>
              <a:t>&lt;!-- -- [edit] --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include "navbar.html" %}</a:t>
            </a:r>
          </a:p>
          <a:p>
            <a:r>
              <a:rPr lang="en-US" sz="1200" dirty="0"/>
              <a:t>&lt;!-- ------------ --&gt;</a:t>
            </a:r>
          </a:p>
          <a:p>
            <a:endParaRPr lang="en-US" sz="1200" dirty="0"/>
          </a:p>
          <a:p>
            <a:r>
              <a:rPr lang="en-US" sz="1200" dirty="0"/>
              <a:t>{% block content %}</a:t>
            </a:r>
          </a:p>
          <a:p>
            <a:r>
              <a:rPr lang="en-US" sz="1200" dirty="0"/>
              <a:t>{% </a:t>
            </a:r>
            <a:r>
              <a:rPr lang="en-US" sz="1200" dirty="0" err="1"/>
              <a:t>endblock</a:t>
            </a:r>
            <a:r>
              <a:rPr lang="en-US" sz="1200" dirty="0"/>
              <a:t> %}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B9306-A0FC-4170-BC78-7BFA9946280C}"/>
              </a:ext>
            </a:extLst>
          </p:cNvPr>
          <p:cNvSpPr txBox="1"/>
          <p:nvPr/>
        </p:nvSpPr>
        <p:spPr>
          <a:xfrm>
            <a:off x="165858" y="4881609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A996B2-200A-4981-9A8C-6A56A432AEDA}"/>
              </a:ext>
            </a:extLst>
          </p:cNvPr>
          <p:cNvSpPr txBox="1"/>
          <p:nvPr/>
        </p:nvSpPr>
        <p:spPr>
          <a:xfrm>
            <a:off x="6263704" y="3041973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CFC41-20C4-42F0-8E91-46F4C0F5AD6C}"/>
              </a:ext>
            </a:extLst>
          </p:cNvPr>
          <p:cNvSpPr txBox="1"/>
          <p:nvPr/>
        </p:nvSpPr>
        <p:spPr>
          <a:xfrm>
            <a:off x="2562558" y="3877017"/>
            <a:ext cx="3025471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http://localhost:8000/pybo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15605A-CD4A-4D18-8B95-1F9B47566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26" y="5205226"/>
            <a:ext cx="1933845" cy="133368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E1E41E9-8068-4AF2-90E0-E13B64A2BDE3}"/>
              </a:ext>
            </a:extLst>
          </p:cNvPr>
          <p:cNvSpPr txBox="1"/>
          <p:nvPr/>
        </p:nvSpPr>
        <p:spPr>
          <a:xfrm>
            <a:off x="8611241" y="2444825"/>
            <a:ext cx="3025471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http://localhost:8000/pybo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F85A29-DB8A-49C4-B44B-84535774FF6E}"/>
              </a:ext>
            </a:extLst>
          </p:cNvPr>
          <p:cNvCxnSpPr/>
          <p:nvPr/>
        </p:nvCxnSpPr>
        <p:spPr>
          <a:xfrm>
            <a:off x="5177928" y="2269475"/>
            <a:ext cx="2137272" cy="115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84AB16-B94F-4CCA-815C-B47593878AAD}"/>
              </a:ext>
            </a:extLst>
          </p:cNvPr>
          <p:cNvSpPr txBox="1"/>
          <p:nvPr/>
        </p:nvSpPr>
        <p:spPr>
          <a:xfrm>
            <a:off x="6263704" y="3590517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9E2EDD-C8D0-4849-BAB2-A09F8C45AEB4}"/>
              </a:ext>
            </a:extLst>
          </p:cNvPr>
          <p:cNvSpPr txBox="1"/>
          <p:nvPr/>
        </p:nvSpPr>
        <p:spPr>
          <a:xfrm>
            <a:off x="8610600" y="5074421"/>
            <a:ext cx="3025471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http://localhost:8000/pybo</a:t>
            </a:r>
          </a:p>
        </p:txBody>
      </p:sp>
    </p:spTree>
    <p:extLst>
      <p:ext uri="{BB962C8B-B14F-4D97-AF65-F5344CB8AC3E}">
        <p14:creationId xmlns:p14="http://schemas.microsoft.com/office/powerpoint/2010/main" val="3369232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32286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C:\projects\mysite\pybo\views.py</a:t>
            </a:r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from </a:t>
            </a:r>
            <a:r>
              <a:rPr lang="en-US" sz="1200" dirty="0" err="1">
                <a:solidFill>
                  <a:srgbClr val="00B0F0"/>
                </a:solidFill>
              </a:rPr>
              <a:t>django.core.paginator</a:t>
            </a:r>
            <a:r>
              <a:rPr lang="en-US" sz="1200" dirty="0">
                <a:solidFill>
                  <a:srgbClr val="00B0F0"/>
                </a:solidFill>
              </a:rPr>
              <a:t> import Paginator</a:t>
            </a:r>
          </a:p>
          <a:p>
            <a:r>
              <a:rPr lang="en-US" sz="1200" dirty="0"/>
              <a:t># ------------ #</a:t>
            </a:r>
          </a:p>
          <a:p>
            <a:r>
              <a:rPr lang="en-US" sz="1200" dirty="0"/>
              <a:t>...</a:t>
            </a:r>
          </a:p>
          <a:p>
            <a:endParaRPr lang="en-US" sz="1200" dirty="0"/>
          </a:p>
          <a:p>
            <a:r>
              <a:rPr lang="en-US" sz="1200" dirty="0"/>
              <a:t>def index(request):</a:t>
            </a:r>
          </a:p>
          <a:p>
            <a:r>
              <a:rPr lang="en-US" sz="1200" dirty="0"/>
              <a:t>    """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pybo</a:t>
            </a:r>
            <a:r>
              <a:rPr lang="en-US" sz="1200" dirty="0"/>
              <a:t> List</a:t>
            </a:r>
          </a:p>
          <a:p>
            <a:r>
              <a:rPr lang="en-US" sz="1200" dirty="0"/>
              <a:t>    """</a:t>
            </a:r>
          </a:p>
          <a:p>
            <a:r>
              <a:rPr lang="en-US" sz="1200" dirty="0"/>
              <a:t>    # -- [edit] -- #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page = </a:t>
            </a:r>
            <a:r>
              <a:rPr lang="en-US" sz="1200" dirty="0" err="1">
                <a:solidFill>
                  <a:srgbClr val="00B0F0"/>
                </a:solidFill>
              </a:rPr>
              <a:t>request.GET.get</a:t>
            </a:r>
            <a:r>
              <a:rPr lang="en-US" sz="1200" dirty="0">
                <a:solidFill>
                  <a:srgbClr val="00B0F0"/>
                </a:solidFill>
              </a:rPr>
              <a:t>('page', '1')  # Page  (set default), http://localhost:8000/pybo/?page=1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    # list order by descending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</a:t>
            </a:r>
            <a:r>
              <a:rPr lang="en-US" sz="1200" dirty="0" err="1">
                <a:solidFill>
                  <a:srgbClr val="00B0F0"/>
                </a:solidFill>
              </a:rPr>
              <a:t>question_list</a:t>
            </a:r>
            <a:r>
              <a:rPr lang="en-US" sz="1200" dirty="0">
                <a:solidFill>
                  <a:srgbClr val="00B0F0"/>
                </a:solidFill>
              </a:rPr>
              <a:t> = </a:t>
            </a:r>
            <a:r>
              <a:rPr lang="en-US" sz="1200" dirty="0" err="1">
                <a:solidFill>
                  <a:srgbClr val="00B0F0"/>
                </a:solidFill>
              </a:rPr>
              <a:t>Question.objects.order_by</a:t>
            </a:r>
            <a:r>
              <a:rPr lang="en-US" sz="1200" dirty="0">
                <a:solidFill>
                  <a:srgbClr val="00B0F0"/>
                </a:solidFill>
              </a:rPr>
              <a:t>('-</a:t>
            </a:r>
            <a:r>
              <a:rPr lang="en-US" sz="1200" dirty="0" err="1">
                <a:solidFill>
                  <a:srgbClr val="00B0F0"/>
                </a:solidFill>
              </a:rPr>
              <a:t>create_date</a:t>
            </a:r>
            <a:r>
              <a:rPr lang="en-US" sz="1200" dirty="0">
                <a:solidFill>
                  <a:srgbClr val="00B0F0"/>
                </a:solidFill>
              </a:rPr>
              <a:t>')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    # paging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paginator = Paginator(</a:t>
            </a:r>
            <a:r>
              <a:rPr lang="en-US" sz="1200" dirty="0" err="1">
                <a:solidFill>
                  <a:srgbClr val="00B0F0"/>
                </a:solidFill>
              </a:rPr>
              <a:t>question_list</a:t>
            </a:r>
            <a:r>
              <a:rPr lang="en-US" sz="1200" dirty="0">
                <a:solidFill>
                  <a:srgbClr val="00B0F0"/>
                </a:solidFill>
              </a:rPr>
              <a:t>, 10)  # 10 item per 1 list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</a:t>
            </a:r>
            <a:r>
              <a:rPr lang="en-US" sz="1200" dirty="0" err="1">
                <a:solidFill>
                  <a:srgbClr val="00B0F0"/>
                </a:solidFill>
              </a:rPr>
              <a:t>page_obj</a:t>
            </a:r>
            <a:r>
              <a:rPr lang="en-US" sz="1200" dirty="0">
                <a:solidFill>
                  <a:srgbClr val="00B0F0"/>
                </a:solidFill>
              </a:rPr>
              <a:t> = </a:t>
            </a:r>
            <a:r>
              <a:rPr lang="en-US" sz="1200" dirty="0" err="1">
                <a:solidFill>
                  <a:srgbClr val="00B0F0"/>
                </a:solidFill>
              </a:rPr>
              <a:t>paginator.get_page</a:t>
            </a:r>
            <a:r>
              <a:rPr lang="en-US" sz="1200" dirty="0">
                <a:solidFill>
                  <a:srgbClr val="00B0F0"/>
                </a:solidFill>
              </a:rPr>
              <a:t>(page)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    context = {'</a:t>
            </a:r>
            <a:r>
              <a:rPr lang="en-US" sz="1200" dirty="0" err="1">
                <a:solidFill>
                  <a:srgbClr val="00B0F0"/>
                </a:solidFill>
              </a:rPr>
              <a:t>question_list</a:t>
            </a:r>
            <a:r>
              <a:rPr lang="en-US" sz="1200" dirty="0">
                <a:solidFill>
                  <a:srgbClr val="00B0F0"/>
                </a:solidFill>
              </a:rPr>
              <a:t>': </a:t>
            </a:r>
            <a:r>
              <a:rPr lang="en-US" sz="1200" dirty="0" err="1">
                <a:solidFill>
                  <a:srgbClr val="00B0F0"/>
                </a:solidFill>
              </a:rPr>
              <a:t>page_obj</a:t>
            </a:r>
            <a:r>
              <a:rPr lang="en-US" sz="1200" dirty="0">
                <a:solidFill>
                  <a:srgbClr val="00B0F0"/>
                </a:solidFill>
              </a:rPr>
              <a:t>}</a:t>
            </a:r>
          </a:p>
          <a:p>
            <a:r>
              <a:rPr lang="en-US" sz="1200" dirty="0"/>
              <a:t>    # ------------ #</a:t>
            </a:r>
          </a:p>
          <a:p>
            <a:r>
              <a:rPr lang="en-US" sz="1200" dirty="0"/>
              <a:t>    return render(request, '</a:t>
            </a:r>
            <a:r>
              <a:rPr lang="en-US" sz="1200" dirty="0" err="1"/>
              <a:t>pybo</a:t>
            </a:r>
            <a:r>
              <a:rPr lang="en-US" sz="1200" dirty="0"/>
              <a:t>/question_list.html', context)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65858" y="534576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15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9D3591-3FA9-4433-93E9-DFBA1390868F}"/>
              </a:ext>
            </a:extLst>
          </p:cNvPr>
          <p:cNvSpPr txBox="1"/>
          <p:nvPr/>
        </p:nvSpPr>
        <p:spPr>
          <a:xfrm>
            <a:off x="6193601" y="188503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3A39B-8F12-4F45-820D-09C1DB5EFCC8}"/>
              </a:ext>
            </a:extLst>
          </p:cNvPr>
          <p:cNvSpPr txBox="1"/>
          <p:nvPr/>
        </p:nvSpPr>
        <p:spPr>
          <a:xfrm>
            <a:off x="318257" y="173115"/>
            <a:ext cx="23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Paging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35080" y="136525"/>
            <a:ext cx="5318988" cy="6529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C:\projects\mysite\templates\pybo\question_list.html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000" dirty="0"/>
              <a:t>&lt;/table&gt;</a:t>
            </a:r>
          </a:p>
          <a:p>
            <a:r>
              <a:rPr lang="en-US" sz="1000" dirty="0"/>
              <a:t>    &lt;!-- -- [edit] -- --&gt;</a:t>
            </a:r>
          </a:p>
          <a:p>
            <a:r>
              <a:rPr lang="en-US" sz="1000" dirty="0"/>
              <a:t>    &lt;!-- Paging Start --&gt;</a:t>
            </a:r>
          </a:p>
          <a:p>
            <a:r>
              <a:rPr lang="en-US" sz="1000" dirty="0"/>
              <a:t>    </a:t>
            </a:r>
            <a:r>
              <a:rPr lang="en-US" sz="1000" dirty="0">
                <a:solidFill>
                  <a:srgbClr val="00B0F0"/>
                </a:solidFill>
              </a:rPr>
              <a:t>&lt;ul class="pagination justify-content-center"&gt;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&lt;!-- Previous Page --&gt;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{% if </a:t>
            </a:r>
            <a:r>
              <a:rPr lang="en-US" sz="1000" dirty="0" err="1">
                <a:solidFill>
                  <a:srgbClr val="00B0F0"/>
                </a:solidFill>
              </a:rPr>
              <a:t>question_list.has_previous</a:t>
            </a:r>
            <a:r>
              <a:rPr lang="en-US" sz="10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&lt;li class="page-item"&gt;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&lt;a class="page-link" </a:t>
            </a:r>
            <a:r>
              <a:rPr lang="en-US" sz="1000" dirty="0" err="1">
                <a:solidFill>
                  <a:srgbClr val="00B0F0"/>
                </a:solidFill>
              </a:rPr>
              <a:t>href</a:t>
            </a:r>
            <a:r>
              <a:rPr lang="en-US" sz="1000" dirty="0">
                <a:solidFill>
                  <a:srgbClr val="00B0F0"/>
                </a:solidFill>
              </a:rPr>
              <a:t>="?page={{ </a:t>
            </a:r>
            <a:r>
              <a:rPr lang="en-US" sz="1000" dirty="0" err="1">
                <a:solidFill>
                  <a:srgbClr val="00B0F0"/>
                </a:solidFill>
              </a:rPr>
              <a:t>question_list.previous_page_number</a:t>
            </a:r>
            <a:r>
              <a:rPr lang="en-US" sz="1000" dirty="0">
                <a:solidFill>
                  <a:srgbClr val="00B0F0"/>
                </a:solidFill>
              </a:rPr>
              <a:t> }}"&gt;</a:t>
            </a:r>
            <a:r>
              <a:rPr lang="en-US" altLang="ko-KR" sz="1000" dirty="0" err="1">
                <a:solidFill>
                  <a:srgbClr val="00B0F0"/>
                </a:solidFill>
              </a:rPr>
              <a:t>Prev</a:t>
            </a:r>
            <a:r>
              <a:rPr lang="en-US" altLang="ko-KR" sz="1000" dirty="0">
                <a:solidFill>
                  <a:srgbClr val="00B0F0"/>
                </a:solidFill>
              </a:rPr>
              <a:t>&lt;/</a:t>
            </a:r>
            <a:r>
              <a:rPr lang="en-US" sz="1000" dirty="0">
                <a:solidFill>
                  <a:srgbClr val="00B0F0"/>
                </a:solidFill>
              </a:rPr>
              <a:t>a&gt;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&lt;/li&gt;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{% else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&lt;li class="page-item disabled"&gt;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&lt;a class="page-link" </a:t>
            </a:r>
            <a:r>
              <a:rPr lang="en-US" sz="1000" dirty="0" err="1">
                <a:solidFill>
                  <a:srgbClr val="00B0F0"/>
                </a:solidFill>
              </a:rPr>
              <a:t>tabindex</a:t>
            </a:r>
            <a:r>
              <a:rPr lang="en-US" sz="1000" dirty="0">
                <a:solidFill>
                  <a:srgbClr val="00B0F0"/>
                </a:solidFill>
              </a:rPr>
              <a:t>="-1" aria-disabled="true" </a:t>
            </a:r>
            <a:r>
              <a:rPr lang="en-US" sz="1000" dirty="0" err="1">
                <a:solidFill>
                  <a:srgbClr val="00B0F0"/>
                </a:solidFill>
              </a:rPr>
              <a:t>href</a:t>
            </a:r>
            <a:r>
              <a:rPr lang="en-US" sz="1000" dirty="0">
                <a:solidFill>
                  <a:srgbClr val="00B0F0"/>
                </a:solidFill>
              </a:rPr>
              <a:t>="#"&gt;</a:t>
            </a:r>
            <a:r>
              <a:rPr lang="en-US" altLang="ko-KR" sz="1000" dirty="0" err="1">
                <a:solidFill>
                  <a:srgbClr val="00B0F0"/>
                </a:solidFill>
              </a:rPr>
              <a:t>Prev</a:t>
            </a:r>
            <a:r>
              <a:rPr lang="en-US" altLang="ko-KR" sz="1000" dirty="0">
                <a:solidFill>
                  <a:srgbClr val="00B0F0"/>
                </a:solidFill>
              </a:rPr>
              <a:t>&lt;/</a:t>
            </a:r>
            <a:r>
              <a:rPr lang="en-US" sz="1000" dirty="0">
                <a:solidFill>
                  <a:srgbClr val="00B0F0"/>
                </a:solidFill>
              </a:rPr>
              <a:t>a&gt;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&lt;/li&gt;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{% endif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&lt;!-- List --&gt;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{% for </a:t>
            </a:r>
            <a:r>
              <a:rPr lang="en-US" sz="1000" dirty="0" err="1">
                <a:solidFill>
                  <a:srgbClr val="00B0F0"/>
                </a:solidFill>
              </a:rPr>
              <a:t>page_number</a:t>
            </a:r>
            <a:r>
              <a:rPr lang="en-US" sz="1000" dirty="0">
                <a:solidFill>
                  <a:srgbClr val="00B0F0"/>
                </a:solidFill>
              </a:rPr>
              <a:t> in </a:t>
            </a:r>
            <a:r>
              <a:rPr lang="en-US" sz="1000" dirty="0" err="1">
                <a:solidFill>
                  <a:srgbClr val="00B0F0"/>
                </a:solidFill>
              </a:rPr>
              <a:t>question_list.paginator.page_range</a:t>
            </a:r>
            <a:r>
              <a:rPr lang="en-US" sz="10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{% if </a:t>
            </a:r>
            <a:r>
              <a:rPr lang="en-US" sz="1000" dirty="0" err="1">
                <a:solidFill>
                  <a:srgbClr val="00B0F0"/>
                </a:solidFill>
              </a:rPr>
              <a:t>page_number</a:t>
            </a:r>
            <a:r>
              <a:rPr lang="en-US" sz="1000" dirty="0">
                <a:solidFill>
                  <a:srgbClr val="00B0F0"/>
                </a:solidFill>
              </a:rPr>
              <a:t> == </a:t>
            </a:r>
            <a:r>
              <a:rPr lang="en-US" sz="1000" dirty="0" err="1">
                <a:solidFill>
                  <a:srgbClr val="00B0F0"/>
                </a:solidFill>
              </a:rPr>
              <a:t>question_list.number</a:t>
            </a:r>
            <a:r>
              <a:rPr lang="en-US" sz="10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&lt;li class="page-item active" aria-current="page"&gt;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    &lt;a class="page-link" </a:t>
            </a:r>
            <a:r>
              <a:rPr lang="en-US" sz="1000" dirty="0" err="1">
                <a:solidFill>
                  <a:srgbClr val="00B0F0"/>
                </a:solidFill>
              </a:rPr>
              <a:t>href</a:t>
            </a:r>
            <a:r>
              <a:rPr lang="en-US" sz="1000" dirty="0">
                <a:solidFill>
                  <a:srgbClr val="00B0F0"/>
                </a:solidFill>
              </a:rPr>
              <a:t>="?page={{ </a:t>
            </a:r>
            <a:r>
              <a:rPr lang="en-US" sz="1000" dirty="0" err="1">
                <a:solidFill>
                  <a:srgbClr val="00B0F0"/>
                </a:solidFill>
              </a:rPr>
              <a:t>page_number</a:t>
            </a:r>
            <a:r>
              <a:rPr lang="en-US" sz="1000" dirty="0">
                <a:solidFill>
                  <a:srgbClr val="00B0F0"/>
                </a:solidFill>
              </a:rPr>
              <a:t> }}"&gt;{{ </a:t>
            </a:r>
            <a:r>
              <a:rPr lang="en-US" sz="1000" dirty="0" err="1">
                <a:solidFill>
                  <a:srgbClr val="00B0F0"/>
                </a:solidFill>
              </a:rPr>
              <a:t>page_number</a:t>
            </a:r>
            <a:r>
              <a:rPr lang="en-US" sz="1000" dirty="0">
                <a:solidFill>
                  <a:srgbClr val="00B0F0"/>
                </a:solidFill>
              </a:rPr>
              <a:t> }}&lt;/a&gt;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&lt;/li&gt;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{% else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&lt;li class="page-item"&gt;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    &lt;a class="page-link" </a:t>
            </a:r>
            <a:r>
              <a:rPr lang="en-US" sz="1000" dirty="0" err="1">
                <a:solidFill>
                  <a:srgbClr val="00B0F0"/>
                </a:solidFill>
              </a:rPr>
              <a:t>href</a:t>
            </a:r>
            <a:r>
              <a:rPr lang="en-US" sz="1000" dirty="0">
                <a:solidFill>
                  <a:srgbClr val="00B0F0"/>
                </a:solidFill>
              </a:rPr>
              <a:t>="?page={{ </a:t>
            </a:r>
            <a:r>
              <a:rPr lang="en-US" sz="1000" dirty="0" err="1">
                <a:solidFill>
                  <a:srgbClr val="00B0F0"/>
                </a:solidFill>
              </a:rPr>
              <a:t>page_number</a:t>
            </a:r>
            <a:r>
              <a:rPr lang="en-US" sz="1000" dirty="0">
                <a:solidFill>
                  <a:srgbClr val="00B0F0"/>
                </a:solidFill>
              </a:rPr>
              <a:t> }}"&gt;{{ </a:t>
            </a:r>
            <a:r>
              <a:rPr lang="en-US" sz="1000" dirty="0" err="1">
                <a:solidFill>
                  <a:srgbClr val="00B0F0"/>
                </a:solidFill>
              </a:rPr>
              <a:t>page_number</a:t>
            </a:r>
            <a:r>
              <a:rPr lang="en-US" sz="1000" dirty="0">
                <a:solidFill>
                  <a:srgbClr val="00B0F0"/>
                </a:solidFill>
              </a:rPr>
              <a:t> }}&lt;/a&gt;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&lt;/li&gt;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{% endif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{% </a:t>
            </a:r>
            <a:r>
              <a:rPr lang="en-US" sz="1000" dirty="0" err="1">
                <a:solidFill>
                  <a:srgbClr val="00B0F0"/>
                </a:solidFill>
              </a:rPr>
              <a:t>endfor</a:t>
            </a:r>
            <a:r>
              <a:rPr lang="en-US" sz="10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&lt;!-- Next Page --&gt;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{% if </a:t>
            </a:r>
            <a:r>
              <a:rPr lang="en-US" sz="1000" dirty="0" err="1">
                <a:solidFill>
                  <a:srgbClr val="00B0F0"/>
                </a:solidFill>
              </a:rPr>
              <a:t>question_list.has_next</a:t>
            </a:r>
            <a:r>
              <a:rPr lang="en-US" sz="10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&lt;li class="page-item"&gt;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&lt;a class="page-link" </a:t>
            </a:r>
            <a:r>
              <a:rPr lang="en-US" sz="1000" dirty="0" err="1">
                <a:solidFill>
                  <a:srgbClr val="00B0F0"/>
                </a:solidFill>
              </a:rPr>
              <a:t>href</a:t>
            </a:r>
            <a:r>
              <a:rPr lang="en-US" sz="1000" dirty="0">
                <a:solidFill>
                  <a:srgbClr val="00B0F0"/>
                </a:solidFill>
              </a:rPr>
              <a:t>="?page={{ </a:t>
            </a:r>
            <a:r>
              <a:rPr lang="en-US" sz="1000" dirty="0" err="1">
                <a:solidFill>
                  <a:srgbClr val="00B0F0"/>
                </a:solidFill>
              </a:rPr>
              <a:t>question_list.next_page_number</a:t>
            </a:r>
            <a:r>
              <a:rPr lang="en-US" sz="1000" dirty="0">
                <a:solidFill>
                  <a:srgbClr val="00B0F0"/>
                </a:solidFill>
              </a:rPr>
              <a:t> }}"&gt;</a:t>
            </a:r>
            <a:r>
              <a:rPr lang="en-US" altLang="ko-KR" sz="1000" dirty="0">
                <a:solidFill>
                  <a:srgbClr val="00B0F0"/>
                </a:solidFill>
              </a:rPr>
              <a:t>Next&lt;/</a:t>
            </a:r>
            <a:r>
              <a:rPr lang="en-US" sz="1000" dirty="0">
                <a:solidFill>
                  <a:srgbClr val="00B0F0"/>
                </a:solidFill>
              </a:rPr>
              <a:t>a&gt;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&lt;/li&gt;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{% else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&lt;li class="page-item disabled"&gt;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&lt;a class="page-link" </a:t>
            </a:r>
            <a:r>
              <a:rPr lang="en-US" sz="1000" dirty="0" err="1">
                <a:solidFill>
                  <a:srgbClr val="00B0F0"/>
                </a:solidFill>
              </a:rPr>
              <a:t>tabindex</a:t>
            </a:r>
            <a:r>
              <a:rPr lang="en-US" sz="1000" dirty="0">
                <a:solidFill>
                  <a:srgbClr val="00B0F0"/>
                </a:solidFill>
              </a:rPr>
              <a:t>="-1" aria-disabled="true" </a:t>
            </a:r>
            <a:r>
              <a:rPr lang="en-US" sz="1000" dirty="0" err="1">
                <a:solidFill>
                  <a:srgbClr val="00B0F0"/>
                </a:solidFill>
              </a:rPr>
              <a:t>href</a:t>
            </a:r>
            <a:r>
              <a:rPr lang="en-US" sz="1000" dirty="0">
                <a:solidFill>
                  <a:srgbClr val="00B0F0"/>
                </a:solidFill>
              </a:rPr>
              <a:t>="#"&gt;</a:t>
            </a:r>
            <a:r>
              <a:rPr lang="en-US" altLang="ko-KR" sz="1000" dirty="0">
                <a:solidFill>
                  <a:srgbClr val="00B0F0"/>
                </a:solidFill>
              </a:rPr>
              <a:t>Next&lt;/</a:t>
            </a:r>
            <a:r>
              <a:rPr lang="en-US" sz="1000" dirty="0">
                <a:solidFill>
                  <a:srgbClr val="00B0F0"/>
                </a:solidFill>
              </a:rPr>
              <a:t>a&gt;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&lt;/li&gt;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{% endif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&lt;/ul&gt;</a:t>
            </a:r>
          </a:p>
          <a:p>
            <a:r>
              <a:rPr lang="en-US" sz="1000" dirty="0"/>
              <a:t>    &lt;!-- ------------ --&gt;</a:t>
            </a:r>
          </a:p>
          <a:p>
            <a:r>
              <a:rPr lang="en-US" sz="1000" dirty="0"/>
              <a:t>    &lt;a </a:t>
            </a:r>
            <a:r>
              <a:rPr lang="en-US" sz="1000" dirty="0" err="1"/>
              <a:t>href</a:t>
            </a:r>
            <a:r>
              <a:rPr lang="en-US" sz="1000" dirty="0"/>
              <a:t>="{% </a:t>
            </a:r>
            <a:r>
              <a:rPr lang="en-US" sz="1000" dirty="0" err="1"/>
              <a:t>url</a:t>
            </a:r>
            <a:r>
              <a:rPr lang="en-US" sz="1000" dirty="0"/>
              <a:t> '</a:t>
            </a:r>
            <a:r>
              <a:rPr lang="en-US" sz="1000" dirty="0" err="1"/>
              <a:t>pybo:question_create</a:t>
            </a:r>
            <a:r>
              <a:rPr lang="en-US" sz="1000" dirty="0"/>
              <a:t>' %}" class="</a:t>
            </a:r>
            <a:r>
              <a:rPr lang="en-US" sz="1000" dirty="0" err="1"/>
              <a:t>btn</a:t>
            </a:r>
            <a:r>
              <a:rPr lang="en-US" sz="1000" dirty="0"/>
              <a:t> </a:t>
            </a:r>
            <a:r>
              <a:rPr lang="en-US" sz="1000" dirty="0" err="1"/>
              <a:t>btn</a:t>
            </a:r>
            <a:r>
              <a:rPr lang="en-US" sz="1000" dirty="0"/>
              <a:t>-primary"&gt;</a:t>
            </a:r>
            <a:r>
              <a:rPr lang="en-US" altLang="ko-KR" sz="1000" dirty="0"/>
              <a:t>Ask Question&lt;/</a:t>
            </a:r>
            <a:r>
              <a:rPr lang="en-US" sz="1000" dirty="0"/>
              <a:t>a&gt;</a:t>
            </a:r>
          </a:p>
          <a:p>
            <a:r>
              <a:rPr lang="en-US" sz="1000" dirty="0"/>
              <a:t>&lt;/div&gt;</a:t>
            </a:r>
          </a:p>
          <a:p>
            <a:r>
              <a:rPr lang="en-US" sz="1000" dirty="0"/>
              <a:t>{% </a:t>
            </a:r>
            <a:r>
              <a:rPr lang="en-US" sz="1000" dirty="0" err="1"/>
              <a:t>endblock</a:t>
            </a:r>
            <a:r>
              <a:rPr lang="en-US" sz="1000" dirty="0"/>
              <a:t> %}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E0520-2E4C-40FE-BCE8-E75863B1472C}"/>
              </a:ext>
            </a:extLst>
          </p:cNvPr>
          <p:cNvSpPr txBox="1"/>
          <p:nvPr/>
        </p:nvSpPr>
        <p:spPr>
          <a:xfrm>
            <a:off x="8862227" y="4174473"/>
            <a:ext cx="2286843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http://localhost:8000/pybo</a:t>
            </a:r>
          </a:p>
        </p:txBody>
      </p:sp>
    </p:spTree>
    <p:extLst>
      <p:ext uri="{BB962C8B-B14F-4D97-AF65-F5344CB8AC3E}">
        <p14:creationId xmlns:p14="http://schemas.microsoft.com/office/powerpoint/2010/main" val="113976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32286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C:\projects\mysite\templates\pybo\question_list.html</a:t>
            </a:r>
          </a:p>
          <a:p>
            <a:r>
              <a:rPr lang="en-US" sz="1200" dirty="0"/>
              <a:t>&lt;!-- List --&gt;</a:t>
            </a:r>
          </a:p>
          <a:p>
            <a:r>
              <a:rPr lang="en-US" sz="1200" dirty="0"/>
              <a:t>{% for </a:t>
            </a:r>
            <a:r>
              <a:rPr lang="en-US" sz="1200" dirty="0" err="1"/>
              <a:t>page_number</a:t>
            </a:r>
            <a:r>
              <a:rPr lang="en-US" sz="1200" dirty="0"/>
              <a:t> in </a:t>
            </a:r>
            <a:r>
              <a:rPr lang="en-US" sz="1200" dirty="0" err="1"/>
              <a:t>question_list.paginator.page_range</a:t>
            </a:r>
            <a:r>
              <a:rPr lang="en-US" sz="1200" dirty="0"/>
              <a:t> %}</a:t>
            </a:r>
          </a:p>
          <a:p>
            <a:r>
              <a:rPr lang="en-US" sz="1200" dirty="0"/>
              <a:t>&lt;!-- -- [edit] --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if </a:t>
            </a:r>
            <a:r>
              <a:rPr lang="en-US" sz="1200" dirty="0" err="1">
                <a:solidFill>
                  <a:srgbClr val="00B0F0"/>
                </a:solidFill>
              </a:rPr>
              <a:t>page_number</a:t>
            </a:r>
            <a:r>
              <a:rPr lang="en-US" sz="1200" dirty="0">
                <a:solidFill>
                  <a:srgbClr val="00B0F0"/>
                </a:solidFill>
              </a:rPr>
              <a:t> &gt;= </a:t>
            </a:r>
            <a:r>
              <a:rPr lang="en-US" sz="1200" dirty="0" err="1">
                <a:solidFill>
                  <a:srgbClr val="00B0F0"/>
                </a:solidFill>
              </a:rPr>
              <a:t>question_list.number|add</a:t>
            </a:r>
            <a:r>
              <a:rPr lang="en-US" sz="1200" dirty="0">
                <a:solidFill>
                  <a:srgbClr val="00B0F0"/>
                </a:solidFill>
              </a:rPr>
              <a:t>:-5 and </a:t>
            </a:r>
            <a:r>
              <a:rPr lang="en-US" sz="1200" dirty="0" err="1">
                <a:solidFill>
                  <a:srgbClr val="00B0F0"/>
                </a:solidFill>
              </a:rPr>
              <a:t>page_number</a:t>
            </a:r>
            <a:r>
              <a:rPr lang="en-US" sz="1200" dirty="0">
                <a:solidFill>
                  <a:srgbClr val="00B0F0"/>
                </a:solidFill>
              </a:rPr>
              <a:t> &lt;= question_list.number|add:5 %}</a:t>
            </a:r>
          </a:p>
          <a:p>
            <a:r>
              <a:rPr lang="en-US" sz="1200" dirty="0"/>
              <a:t>&lt;!-- ------------ --&gt;</a:t>
            </a:r>
          </a:p>
          <a:p>
            <a:r>
              <a:rPr lang="en-US" sz="1200" dirty="0"/>
              <a:t>    {% if </a:t>
            </a:r>
            <a:r>
              <a:rPr lang="en-US" sz="1200" dirty="0" err="1"/>
              <a:t>page_number</a:t>
            </a:r>
            <a:r>
              <a:rPr lang="en-US" sz="1200" dirty="0"/>
              <a:t> == </a:t>
            </a:r>
            <a:r>
              <a:rPr lang="en-US" sz="1200" dirty="0" err="1"/>
              <a:t>question_list.number</a:t>
            </a:r>
            <a:r>
              <a:rPr lang="en-US" sz="1200" dirty="0"/>
              <a:t> %}</a:t>
            </a:r>
          </a:p>
          <a:p>
            <a:r>
              <a:rPr lang="en-US" sz="1200" dirty="0"/>
              <a:t>    &lt;li class="page-item active" aria-current="page"&gt;</a:t>
            </a:r>
          </a:p>
          <a:p>
            <a:r>
              <a:rPr lang="en-US" sz="1200" dirty="0"/>
              <a:t>        &lt;a class="page-link" </a:t>
            </a:r>
            <a:r>
              <a:rPr lang="en-US" sz="1200" dirty="0" err="1"/>
              <a:t>href</a:t>
            </a:r>
            <a:r>
              <a:rPr lang="en-US" sz="1200" dirty="0"/>
              <a:t>="?page={{ </a:t>
            </a:r>
            <a:r>
              <a:rPr lang="en-US" sz="1200" dirty="0" err="1"/>
              <a:t>page_number</a:t>
            </a:r>
            <a:r>
              <a:rPr lang="en-US" sz="1200" dirty="0"/>
              <a:t> }}"&gt;{{ </a:t>
            </a:r>
            <a:r>
              <a:rPr lang="en-US" sz="1200" dirty="0" err="1"/>
              <a:t>page_number</a:t>
            </a:r>
            <a:r>
              <a:rPr lang="en-US" sz="1200" dirty="0"/>
              <a:t> }}&lt;/a&gt;</a:t>
            </a:r>
          </a:p>
          <a:p>
            <a:r>
              <a:rPr lang="en-US" sz="1200" dirty="0"/>
              <a:t>    &lt;/li&gt;</a:t>
            </a:r>
          </a:p>
          <a:p>
            <a:r>
              <a:rPr lang="en-US" sz="1200" dirty="0"/>
              <a:t>    {% else %}</a:t>
            </a:r>
          </a:p>
          <a:p>
            <a:r>
              <a:rPr lang="en-US" sz="1200" dirty="0"/>
              <a:t>    &lt;li class="page-item"&gt;</a:t>
            </a:r>
          </a:p>
          <a:p>
            <a:r>
              <a:rPr lang="en-US" sz="1200" dirty="0"/>
              <a:t>        &lt;a class="page-link" </a:t>
            </a:r>
            <a:r>
              <a:rPr lang="en-US" sz="1200" dirty="0" err="1"/>
              <a:t>href</a:t>
            </a:r>
            <a:r>
              <a:rPr lang="en-US" sz="1200" dirty="0"/>
              <a:t>="?page={{ </a:t>
            </a:r>
            <a:r>
              <a:rPr lang="en-US" sz="1200" dirty="0" err="1"/>
              <a:t>page_number</a:t>
            </a:r>
            <a:r>
              <a:rPr lang="en-US" sz="1200" dirty="0"/>
              <a:t> }}"&gt;{{ </a:t>
            </a:r>
            <a:r>
              <a:rPr lang="en-US" sz="1200" dirty="0" err="1"/>
              <a:t>page_number</a:t>
            </a:r>
            <a:r>
              <a:rPr lang="en-US" sz="1200" dirty="0"/>
              <a:t> }}&lt;/a&gt;</a:t>
            </a:r>
          </a:p>
          <a:p>
            <a:r>
              <a:rPr lang="en-US" sz="1200" dirty="0"/>
              <a:t>    &lt;/li&gt;</a:t>
            </a:r>
          </a:p>
          <a:p>
            <a:r>
              <a:rPr lang="en-US" sz="1200" dirty="0"/>
              <a:t>    {% endif %}</a:t>
            </a:r>
          </a:p>
          <a:p>
            <a:r>
              <a:rPr lang="en-US" sz="1200" dirty="0"/>
              <a:t>&lt;!-- -- [edit] --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endif %}</a:t>
            </a:r>
          </a:p>
          <a:p>
            <a:r>
              <a:rPr lang="en-US" sz="1200" dirty="0"/>
              <a:t>&lt;!-- ------------ --&gt;</a:t>
            </a:r>
          </a:p>
          <a:p>
            <a:r>
              <a:rPr lang="en-US" sz="1200" dirty="0"/>
              <a:t>{% </a:t>
            </a:r>
            <a:r>
              <a:rPr lang="en-US" sz="1200" dirty="0" err="1"/>
              <a:t>endfor</a:t>
            </a:r>
            <a:r>
              <a:rPr lang="en-US" sz="1200" dirty="0"/>
              <a:t> %}</a:t>
            </a:r>
          </a:p>
          <a:p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65858" y="534576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16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35080" y="469859"/>
            <a:ext cx="5318988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/>
              <a:t>Insert test data</a:t>
            </a:r>
          </a:p>
          <a:p>
            <a:endParaRPr lang="en-US" sz="1000" dirty="0"/>
          </a:p>
          <a:p>
            <a:r>
              <a:rPr lang="en-US" sz="1000" b="1" dirty="0"/>
              <a:t>(</a:t>
            </a:r>
            <a:r>
              <a:rPr lang="en-US" sz="1000" b="1" dirty="0" err="1"/>
              <a:t>mysite</a:t>
            </a:r>
            <a:r>
              <a:rPr lang="en-US" sz="1000" b="1" dirty="0"/>
              <a:t>) c:\projects\mysite&gt;python manage.py shell</a:t>
            </a:r>
          </a:p>
          <a:p>
            <a:endParaRPr lang="en-US" sz="1000" b="1" dirty="0"/>
          </a:p>
          <a:p>
            <a:r>
              <a:rPr lang="en-US" sz="1000" b="1" dirty="0"/>
              <a:t>&gt;&gt;&gt;   </a:t>
            </a:r>
            <a:r>
              <a:rPr lang="en-US" sz="1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pybo.models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Question</a:t>
            </a:r>
            <a:endParaRPr lang="en-US" sz="1000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django.utils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timezone</a:t>
            </a:r>
            <a:endParaRPr lang="en-US" sz="1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b="1" dirty="0"/>
              <a:t>&gt;&gt;&gt; for </a:t>
            </a:r>
            <a:r>
              <a:rPr lang="en-US" sz="1000" b="1" dirty="0" err="1"/>
              <a:t>i</a:t>
            </a:r>
            <a:r>
              <a:rPr lang="en-US" sz="1000" b="1" dirty="0"/>
              <a:t> in range(300):</a:t>
            </a:r>
          </a:p>
          <a:p>
            <a:r>
              <a:rPr lang="en-US" sz="1000" b="1" dirty="0"/>
              <a:t>...     q = Question(subject=‘Test Data</a:t>
            </a:r>
            <a:r>
              <a:rPr lang="en-US" altLang="ko-KR" sz="1000" b="1" dirty="0"/>
              <a:t>:[%03</a:t>
            </a:r>
            <a:r>
              <a:rPr lang="en-US" sz="1000" b="1" dirty="0"/>
              <a:t>d]' % </a:t>
            </a:r>
            <a:r>
              <a:rPr lang="en-US" sz="1000" b="1" dirty="0" err="1"/>
              <a:t>i</a:t>
            </a:r>
            <a:r>
              <a:rPr lang="en-US" sz="1000" b="1" dirty="0"/>
              <a:t>, content=‘</a:t>
            </a:r>
            <a:r>
              <a:rPr lang="en-US" altLang="ko-KR" sz="1000" b="1" dirty="0"/>
              <a:t>No Contents', </a:t>
            </a:r>
            <a:r>
              <a:rPr lang="en-US" sz="1000" b="1" dirty="0" err="1"/>
              <a:t>create_date</a:t>
            </a:r>
            <a:r>
              <a:rPr lang="en-US" sz="1000" b="1" dirty="0"/>
              <a:t>=</a:t>
            </a:r>
            <a:r>
              <a:rPr lang="en-US" sz="1000" b="1" dirty="0" err="1"/>
              <a:t>timezone.now</a:t>
            </a:r>
            <a:r>
              <a:rPr lang="en-US" sz="1000" b="1" dirty="0"/>
              <a:t>())</a:t>
            </a:r>
          </a:p>
          <a:p>
            <a:r>
              <a:rPr lang="en-US" sz="1000" b="1" dirty="0"/>
              <a:t>...     </a:t>
            </a:r>
            <a:r>
              <a:rPr lang="en-US" sz="1000" b="1" dirty="0" err="1"/>
              <a:t>q.save</a:t>
            </a:r>
            <a:r>
              <a:rPr lang="en-US" sz="1000" b="1" dirty="0"/>
              <a:t>()</a:t>
            </a:r>
          </a:p>
          <a:p>
            <a:r>
              <a:rPr lang="en-US" sz="1000" b="1" dirty="0"/>
              <a:t>...</a:t>
            </a:r>
          </a:p>
          <a:p>
            <a:r>
              <a:rPr lang="en-US" sz="1000" b="1" dirty="0"/>
              <a:t>&gt;&gt;&gt;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E0520-2E4C-40FE-BCE8-E75863B1472C}"/>
              </a:ext>
            </a:extLst>
          </p:cNvPr>
          <p:cNvSpPr txBox="1"/>
          <p:nvPr/>
        </p:nvSpPr>
        <p:spPr>
          <a:xfrm>
            <a:off x="8838778" y="2643129"/>
            <a:ext cx="2286843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http://localhost:8000/pybo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6A4AE8-0061-4398-ADC4-71E7747978BC}"/>
              </a:ext>
            </a:extLst>
          </p:cNvPr>
          <p:cNvSpPr txBox="1"/>
          <p:nvPr/>
        </p:nvSpPr>
        <p:spPr>
          <a:xfrm>
            <a:off x="6198360" y="534576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53799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32286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(</a:t>
            </a:r>
            <a:r>
              <a:rPr lang="en-US" sz="1200" b="1" dirty="0" err="1"/>
              <a:t>mysite</a:t>
            </a:r>
            <a:r>
              <a:rPr lang="en-US" sz="1200" b="1" dirty="0"/>
              <a:t>) c:\projects\mysite\pybo&gt;mkdir </a:t>
            </a:r>
            <a:r>
              <a:rPr lang="en-US" sz="1200" b="1" dirty="0" err="1"/>
              <a:t>templatetags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C:\projects\mysite\pybo\templatetags\pybo_filter.py</a:t>
            </a:r>
          </a:p>
          <a:p>
            <a:endParaRPr lang="en-US" sz="1200" b="1" dirty="0"/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from </a:t>
            </a:r>
            <a:r>
              <a:rPr lang="en-US" sz="1200" dirty="0" err="1">
                <a:solidFill>
                  <a:srgbClr val="00B0F0"/>
                </a:solidFill>
              </a:rPr>
              <a:t>django</a:t>
            </a:r>
            <a:r>
              <a:rPr lang="en-US" sz="1200" dirty="0">
                <a:solidFill>
                  <a:srgbClr val="00B0F0"/>
                </a:solidFill>
              </a:rPr>
              <a:t> import template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register = </a:t>
            </a:r>
            <a:r>
              <a:rPr lang="en-US" sz="1200" dirty="0" err="1">
                <a:solidFill>
                  <a:srgbClr val="00B0F0"/>
                </a:solidFill>
              </a:rPr>
              <a:t>template.Library</a:t>
            </a:r>
            <a:r>
              <a:rPr lang="en-US" sz="1200" dirty="0">
                <a:solidFill>
                  <a:srgbClr val="00B0F0"/>
                </a:solidFill>
              </a:rPr>
              <a:t>()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@register.filter</a:t>
            </a:r>
          </a:p>
          <a:p>
            <a:r>
              <a:rPr lang="en-US" sz="1200" dirty="0">
                <a:solidFill>
                  <a:srgbClr val="00B0F0"/>
                </a:solidFill>
              </a:rPr>
              <a:t>def sub(value, </a:t>
            </a:r>
            <a:r>
              <a:rPr lang="en-US" sz="1200" dirty="0" err="1">
                <a:solidFill>
                  <a:srgbClr val="00B0F0"/>
                </a:solidFill>
              </a:rPr>
              <a:t>arg</a:t>
            </a:r>
            <a:r>
              <a:rPr lang="en-US" sz="1200" dirty="0">
                <a:solidFill>
                  <a:srgbClr val="00B0F0"/>
                </a:solidFill>
              </a:rPr>
              <a:t>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return value - </a:t>
            </a:r>
            <a:r>
              <a:rPr lang="en-US" sz="1200" dirty="0" err="1">
                <a:solidFill>
                  <a:srgbClr val="00B0F0"/>
                </a:solidFill>
              </a:rPr>
              <a:t>arg</a:t>
            </a:r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/>
              <a:t># ------------ #</a:t>
            </a:r>
          </a:p>
          <a:p>
            <a:endParaRPr lang="en-US" sz="1200" dirty="0"/>
          </a:p>
          <a:p>
            <a:r>
              <a:rPr lang="en-US" sz="1200" b="1" dirty="0"/>
              <a:t>C:\projects\mysite\templates\pybo\question_list.html</a:t>
            </a:r>
          </a:p>
          <a:p>
            <a:endParaRPr lang="en-US" sz="1200" b="1" dirty="0"/>
          </a:p>
          <a:p>
            <a:r>
              <a:rPr lang="en-US" sz="1200" dirty="0"/>
              <a:t>{% extends 'base.html' %}</a:t>
            </a:r>
          </a:p>
          <a:p>
            <a:r>
              <a:rPr lang="en-US" sz="1200" dirty="0"/>
              <a:t>&lt;!-- -- [edit] --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load </a:t>
            </a:r>
            <a:r>
              <a:rPr lang="en-US" sz="1200" dirty="0" err="1">
                <a:solidFill>
                  <a:srgbClr val="00B0F0"/>
                </a:solidFill>
              </a:rPr>
              <a:t>pybo_filter</a:t>
            </a:r>
            <a:r>
              <a:rPr lang="en-US" sz="12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200" dirty="0"/>
              <a:t>&lt;!-- ------------ --&gt;</a:t>
            </a:r>
          </a:p>
          <a:p>
            <a:r>
              <a:rPr lang="en-US" sz="1200" dirty="0"/>
              <a:t>&lt;...&gt;</a:t>
            </a:r>
          </a:p>
          <a:p>
            <a:r>
              <a:rPr lang="en-US" sz="1200" dirty="0"/>
              <a:t>&lt;td&gt;</a:t>
            </a:r>
          </a:p>
          <a:p>
            <a:r>
              <a:rPr lang="en-US" sz="1200" dirty="0"/>
              <a:t>    &lt;!-- -- [edit] -- --&gt;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&lt;!-- No = Total - </a:t>
            </a:r>
            <a:r>
              <a:rPr lang="en-US" sz="1200" dirty="0" err="1">
                <a:solidFill>
                  <a:srgbClr val="00B0F0"/>
                </a:solidFill>
              </a:rPr>
              <a:t>startIndex</a:t>
            </a:r>
            <a:r>
              <a:rPr lang="en-US" sz="1200" dirty="0">
                <a:solidFill>
                  <a:srgbClr val="00B0F0"/>
                </a:solidFill>
              </a:rPr>
              <a:t> - </a:t>
            </a:r>
            <a:r>
              <a:rPr lang="en-US" sz="1200" dirty="0" err="1">
                <a:solidFill>
                  <a:srgbClr val="00B0F0"/>
                </a:solidFill>
              </a:rPr>
              <a:t>currentIndex</a:t>
            </a:r>
            <a:r>
              <a:rPr lang="en-US" sz="1200" dirty="0">
                <a:solidFill>
                  <a:srgbClr val="00B0F0"/>
                </a:solidFill>
              </a:rPr>
              <a:t> + 1 --&gt;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{{ question_list.paginator.count|sub:question_list.start_index|sub:forloop.counter0|add:1 }}</a:t>
            </a:r>
          </a:p>
          <a:p>
            <a:r>
              <a:rPr lang="en-US" sz="1200" dirty="0"/>
              <a:t>    &lt;!-- ------------ --&gt;</a:t>
            </a:r>
          </a:p>
          <a:p>
            <a:r>
              <a:rPr lang="en-US" sz="1200" dirty="0"/>
              <a:t>&lt;/td&gt;</a:t>
            </a:r>
          </a:p>
          <a:p>
            <a:r>
              <a:rPr lang="en-US" sz="1200" dirty="0"/>
              <a:t>&lt;...&gt;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65858" y="534576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17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9D3591-3FA9-4433-93E9-DFBA1390868F}"/>
              </a:ext>
            </a:extLst>
          </p:cNvPr>
          <p:cNvSpPr txBox="1"/>
          <p:nvPr/>
        </p:nvSpPr>
        <p:spPr>
          <a:xfrm>
            <a:off x="6198360" y="546994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3A39B-8F12-4F45-820D-09C1DB5EFCC8}"/>
              </a:ext>
            </a:extLst>
          </p:cNvPr>
          <p:cNvSpPr txBox="1"/>
          <p:nvPr/>
        </p:nvSpPr>
        <p:spPr>
          <a:xfrm>
            <a:off x="318257" y="173115"/>
            <a:ext cx="23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Template Filter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35080" y="546994"/>
            <a:ext cx="5318988" cy="61186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b="1" dirty="0"/>
              <a:t>C:\projects\mysite\templates\pybo\question_list.html</a:t>
            </a:r>
          </a:p>
          <a:p>
            <a:r>
              <a:rPr lang="en-US" sz="1000" dirty="0"/>
              <a:t>&lt;td&gt;</a:t>
            </a:r>
          </a:p>
          <a:p>
            <a:r>
              <a:rPr lang="en-US" sz="1000" dirty="0"/>
              <a:t>    &lt;a </a:t>
            </a:r>
            <a:r>
              <a:rPr lang="en-US" sz="1000" dirty="0" err="1"/>
              <a:t>href</a:t>
            </a:r>
            <a:r>
              <a:rPr lang="en-US" sz="1000" dirty="0"/>
              <a:t>="{% </a:t>
            </a:r>
            <a:r>
              <a:rPr lang="en-US" sz="1000" dirty="0" err="1"/>
              <a:t>url</a:t>
            </a:r>
            <a:r>
              <a:rPr lang="en-US" sz="1000" dirty="0"/>
              <a:t> '</a:t>
            </a:r>
            <a:r>
              <a:rPr lang="en-US" sz="1000" dirty="0" err="1"/>
              <a:t>pybo:detail</a:t>
            </a:r>
            <a:r>
              <a:rPr lang="en-US" sz="1000" dirty="0"/>
              <a:t>' question.id %}"&gt;{{ </a:t>
            </a:r>
            <a:r>
              <a:rPr lang="en-US" sz="1000" dirty="0" err="1"/>
              <a:t>question.subject</a:t>
            </a:r>
            <a:r>
              <a:rPr lang="en-US" sz="1000" dirty="0"/>
              <a:t> }}&lt;/a&gt;</a:t>
            </a:r>
          </a:p>
          <a:p>
            <a:r>
              <a:rPr lang="en-US" sz="1000" dirty="0"/>
              <a:t>    &lt;!-- -- [edit] -- --&gt;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{% if </a:t>
            </a:r>
            <a:r>
              <a:rPr lang="en-US" sz="1000" dirty="0" err="1">
                <a:solidFill>
                  <a:srgbClr val="00B0F0"/>
                </a:solidFill>
              </a:rPr>
              <a:t>question.answer_set.count</a:t>
            </a:r>
            <a:r>
              <a:rPr lang="en-US" sz="1000" dirty="0">
                <a:solidFill>
                  <a:srgbClr val="00B0F0"/>
                </a:solidFill>
              </a:rPr>
              <a:t> &gt; 0 %}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&lt;span class="text-danger small ml-2"&gt;{{ </a:t>
            </a:r>
            <a:r>
              <a:rPr lang="en-US" sz="1000" dirty="0" err="1">
                <a:solidFill>
                  <a:srgbClr val="00B0F0"/>
                </a:solidFill>
              </a:rPr>
              <a:t>question.answer_set.count</a:t>
            </a:r>
            <a:r>
              <a:rPr lang="en-US" sz="1000" dirty="0">
                <a:solidFill>
                  <a:srgbClr val="00B0F0"/>
                </a:solidFill>
              </a:rPr>
              <a:t> }}&lt;/span&gt;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{% endif %}</a:t>
            </a:r>
          </a:p>
          <a:p>
            <a:r>
              <a:rPr lang="en-US" sz="1000" dirty="0"/>
              <a:t>    &lt;!-- ------------ --&gt;</a:t>
            </a:r>
          </a:p>
          <a:p>
            <a:r>
              <a:rPr lang="en-US" sz="1000" dirty="0"/>
              <a:t>&lt;/td&gt;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01094-E32D-4478-81DD-74C315059DAB}"/>
              </a:ext>
            </a:extLst>
          </p:cNvPr>
          <p:cNvSpPr txBox="1"/>
          <p:nvPr/>
        </p:nvSpPr>
        <p:spPr>
          <a:xfrm>
            <a:off x="165858" y="3261302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067BFF-9F4C-4130-AD1F-3A34DF37FBCC}"/>
              </a:ext>
            </a:extLst>
          </p:cNvPr>
          <p:cNvSpPr txBox="1"/>
          <p:nvPr/>
        </p:nvSpPr>
        <p:spPr>
          <a:xfrm>
            <a:off x="2864386" y="4097356"/>
            <a:ext cx="3108777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http://localhost:8000/pybo/?page=1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D14869-B245-4081-B485-AC191263BEFE}"/>
              </a:ext>
            </a:extLst>
          </p:cNvPr>
          <p:cNvSpPr txBox="1"/>
          <p:nvPr/>
        </p:nvSpPr>
        <p:spPr>
          <a:xfrm>
            <a:off x="2864386" y="4515997"/>
            <a:ext cx="3108777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http://localhost:8000/pybo/?page=2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126310-B0C4-452B-ACCB-10C01DB65363}"/>
              </a:ext>
            </a:extLst>
          </p:cNvPr>
          <p:cNvSpPr txBox="1"/>
          <p:nvPr/>
        </p:nvSpPr>
        <p:spPr>
          <a:xfrm>
            <a:off x="6350759" y="173115"/>
            <a:ext cx="23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Reply Count</a:t>
            </a:r>
          </a:p>
        </p:txBody>
      </p:sp>
    </p:spTree>
    <p:extLst>
      <p:ext uri="{BB962C8B-B14F-4D97-AF65-F5344CB8AC3E}">
        <p14:creationId xmlns:p14="http://schemas.microsoft.com/office/powerpoint/2010/main" val="2619405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32286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(</a:t>
            </a:r>
            <a:r>
              <a:rPr lang="en-US" sz="1200" b="1" dirty="0" err="1"/>
              <a:t>mysite</a:t>
            </a:r>
            <a:r>
              <a:rPr lang="en-US" sz="1200" b="1" dirty="0"/>
              <a:t>) c:\projects\mysite&gt;django-admin </a:t>
            </a:r>
            <a:r>
              <a:rPr lang="en-US" sz="1200" b="1" dirty="0" err="1"/>
              <a:t>startapp</a:t>
            </a:r>
            <a:r>
              <a:rPr lang="en-US" sz="1200" b="1" dirty="0"/>
              <a:t> common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C:\projects\mysite\config\settings.py</a:t>
            </a:r>
          </a:p>
          <a:p>
            <a:endParaRPr lang="en-US" sz="1200" b="1" dirty="0"/>
          </a:p>
          <a:p>
            <a:r>
              <a:rPr lang="en-US" sz="1200" dirty="0"/>
              <a:t>INSTALLED_APPS = [</a:t>
            </a:r>
          </a:p>
          <a:p>
            <a:r>
              <a:rPr lang="en-US" sz="1200" dirty="0"/>
              <a:t>    # -- [edit] -- #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'</a:t>
            </a:r>
            <a:r>
              <a:rPr lang="en-US" sz="1200" dirty="0" err="1">
                <a:solidFill>
                  <a:srgbClr val="00B0F0"/>
                </a:solidFill>
              </a:rPr>
              <a:t>common.apps.CommonConfig</a:t>
            </a:r>
            <a:r>
              <a:rPr lang="en-US" sz="1200" dirty="0">
                <a:solidFill>
                  <a:srgbClr val="00B0F0"/>
                </a:solidFill>
              </a:rPr>
              <a:t>',</a:t>
            </a:r>
          </a:p>
          <a:p>
            <a:r>
              <a:rPr lang="en-US" sz="1200" dirty="0"/>
              <a:t>    # ------------ #</a:t>
            </a:r>
          </a:p>
          <a:p>
            <a:r>
              <a:rPr lang="en-US" sz="1200" dirty="0"/>
              <a:t>    ...</a:t>
            </a:r>
          </a:p>
          <a:p>
            <a:r>
              <a:rPr lang="en-US" sz="1200" dirty="0"/>
              <a:t>]</a:t>
            </a:r>
          </a:p>
          <a:p>
            <a:r>
              <a:rPr lang="en-US" sz="1200" b="1" dirty="0"/>
              <a:t>C:\projects\mysite\config\urls.py</a:t>
            </a:r>
          </a:p>
          <a:p>
            <a:r>
              <a:rPr lang="en-US" sz="900" dirty="0"/>
              <a:t>from </a:t>
            </a:r>
            <a:r>
              <a:rPr lang="en-US" sz="900" dirty="0" err="1"/>
              <a:t>django.contrib</a:t>
            </a:r>
            <a:r>
              <a:rPr lang="en-US" sz="900" dirty="0"/>
              <a:t> import admin</a:t>
            </a:r>
          </a:p>
          <a:p>
            <a:r>
              <a:rPr lang="en-US" sz="900" dirty="0"/>
              <a:t>from </a:t>
            </a:r>
            <a:r>
              <a:rPr lang="en-US" sz="900" dirty="0" err="1"/>
              <a:t>django.urls</a:t>
            </a:r>
            <a:r>
              <a:rPr lang="en-US" sz="900" dirty="0"/>
              <a:t> import include, path</a:t>
            </a:r>
          </a:p>
          <a:p>
            <a:endParaRPr lang="en-US" sz="900" dirty="0"/>
          </a:p>
          <a:p>
            <a:r>
              <a:rPr lang="en-US" sz="900" dirty="0" err="1"/>
              <a:t>urlpatterns</a:t>
            </a:r>
            <a:r>
              <a:rPr lang="en-US" sz="900" dirty="0"/>
              <a:t> = [</a:t>
            </a:r>
          </a:p>
          <a:p>
            <a:r>
              <a:rPr lang="en-US" sz="900" dirty="0"/>
              <a:t>    ...</a:t>
            </a:r>
          </a:p>
          <a:p>
            <a:r>
              <a:rPr lang="en-US" sz="900" dirty="0"/>
              <a:t>    # -- [edit] -- #</a:t>
            </a:r>
          </a:p>
          <a:p>
            <a:r>
              <a:rPr lang="en-US" sz="900" dirty="0"/>
              <a:t>    </a:t>
            </a:r>
            <a:r>
              <a:rPr lang="en-US" sz="900" dirty="0">
                <a:solidFill>
                  <a:srgbClr val="00B0F0"/>
                </a:solidFill>
              </a:rPr>
              <a:t>path('common/', include('</a:t>
            </a:r>
            <a:r>
              <a:rPr lang="en-US" sz="900" dirty="0" err="1">
                <a:solidFill>
                  <a:srgbClr val="00B0F0"/>
                </a:solidFill>
              </a:rPr>
              <a:t>common.urls</a:t>
            </a:r>
            <a:r>
              <a:rPr lang="en-US" sz="900" dirty="0">
                <a:solidFill>
                  <a:srgbClr val="00B0F0"/>
                </a:solidFill>
              </a:rPr>
              <a:t>')),</a:t>
            </a:r>
          </a:p>
          <a:p>
            <a:r>
              <a:rPr lang="en-US" sz="900" dirty="0"/>
              <a:t>    # ------------ #</a:t>
            </a:r>
          </a:p>
          <a:p>
            <a:r>
              <a:rPr lang="en-US" sz="900" dirty="0"/>
              <a:t>]</a:t>
            </a:r>
          </a:p>
          <a:p>
            <a:endParaRPr lang="en-US" sz="1200" b="1" dirty="0"/>
          </a:p>
          <a:p>
            <a:endParaRPr 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65858" y="534576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18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9D3591-3FA9-4433-93E9-DFBA1390868F}"/>
              </a:ext>
            </a:extLst>
          </p:cNvPr>
          <p:cNvSpPr txBox="1"/>
          <p:nvPr/>
        </p:nvSpPr>
        <p:spPr>
          <a:xfrm>
            <a:off x="6198360" y="546994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3A39B-8F12-4F45-820D-09C1DB5EFCC8}"/>
              </a:ext>
            </a:extLst>
          </p:cNvPr>
          <p:cNvSpPr txBox="1"/>
          <p:nvPr/>
        </p:nvSpPr>
        <p:spPr>
          <a:xfrm>
            <a:off x="318257" y="173115"/>
            <a:ext cx="23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Login &amp; 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35080" y="546994"/>
            <a:ext cx="5318988" cy="61186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b="1" dirty="0"/>
              <a:t>C:\projects\mysite\common\urls.py</a:t>
            </a:r>
          </a:p>
          <a:p>
            <a:r>
              <a:rPr lang="en-US" sz="1000" dirty="0"/>
              <a:t># -- [edit] -- #</a:t>
            </a:r>
          </a:p>
          <a:p>
            <a:r>
              <a:rPr lang="en-US" sz="1000" dirty="0" err="1">
                <a:solidFill>
                  <a:srgbClr val="00B0F0"/>
                </a:solidFill>
              </a:rPr>
              <a:t>app_name</a:t>
            </a:r>
            <a:r>
              <a:rPr lang="en-US" sz="1000" dirty="0">
                <a:solidFill>
                  <a:srgbClr val="00B0F0"/>
                </a:solidFill>
              </a:rPr>
              <a:t> = 'common'</a:t>
            </a:r>
          </a:p>
          <a:p>
            <a:endParaRPr lang="en-US" sz="1000" dirty="0">
              <a:solidFill>
                <a:srgbClr val="00B0F0"/>
              </a:solidFill>
            </a:endParaRPr>
          </a:p>
          <a:p>
            <a:r>
              <a:rPr lang="en-US" sz="1000" dirty="0" err="1">
                <a:solidFill>
                  <a:srgbClr val="00B0F0"/>
                </a:solidFill>
              </a:rPr>
              <a:t>urlpatterns</a:t>
            </a:r>
            <a:r>
              <a:rPr lang="en-US" sz="1000" dirty="0">
                <a:solidFill>
                  <a:srgbClr val="00B0F0"/>
                </a:solidFill>
              </a:rPr>
              <a:t> = [</a:t>
            </a:r>
          </a:p>
          <a:p>
            <a:r>
              <a:rPr lang="en-US" sz="1000" dirty="0">
                <a:solidFill>
                  <a:srgbClr val="00B0F0"/>
                </a:solidFill>
              </a:rPr>
              <a:t>]</a:t>
            </a:r>
          </a:p>
          <a:p>
            <a:r>
              <a:rPr lang="en-US" sz="1000" dirty="0"/>
              <a:t># ------------ #</a:t>
            </a:r>
          </a:p>
          <a:p>
            <a:endParaRPr lang="en-US" sz="1000" dirty="0"/>
          </a:p>
          <a:p>
            <a:r>
              <a:rPr lang="en-US" sz="1000" b="1" dirty="0"/>
              <a:t>C:\projects\mysite\templates\navbar.html</a:t>
            </a:r>
          </a:p>
          <a:p>
            <a:endParaRPr lang="en-US" sz="1000" b="1" dirty="0"/>
          </a:p>
          <a:p>
            <a:r>
              <a:rPr lang="en-US" sz="1000" dirty="0"/>
              <a:t>&lt;!--  [edit]  --&gt;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&lt;a class="nav-link" </a:t>
            </a:r>
            <a:r>
              <a:rPr lang="en-US" sz="1000" dirty="0" err="1">
                <a:solidFill>
                  <a:srgbClr val="00B0F0"/>
                </a:solidFill>
              </a:rPr>
              <a:t>href</a:t>
            </a:r>
            <a:r>
              <a:rPr lang="en-US" sz="1000" dirty="0">
                <a:solidFill>
                  <a:srgbClr val="00B0F0"/>
                </a:solidFill>
              </a:rPr>
              <a:t>="{% </a:t>
            </a:r>
            <a:r>
              <a:rPr lang="en-US" sz="1000" dirty="0" err="1">
                <a:solidFill>
                  <a:srgbClr val="00B0F0"/>
                </a:solidFill>
              </a:rPr>
              <a:t>url</a:t>
            </a:r>
            <a:r>
              <a:rPr lang="en-US" sz="1000" dirty="0">
                <a:solidFill>
                  <a:srgbClr val="00B0F0"/>
                </a:solidFill>
              </a:rPr>
              <a:t> '</a:t>
            </a:r>
            <a:r>
              <a:rPr lang="en-US" sz="1000" dirty="0" err="1">
                <a:solidFill>
                  <a:srgbClr val="00B0F0"/>
                </a:solidFill>
              </a:rPr>
              <a:t>common:login</a:t>
            </a:r>
            <a:r>
              <a:rPr lang="en-US" sz="1000" dirty="0">
                <a:solidFill>
                  <a:srgbClr val="00B0F0"/>
                </a:solidFill>
              </a:rPr>
              <a:t>' %}"&gt;Login&lt;/a&gt;</a:t>
            </a:r>
          </a:p>
          <a:p>
            <a:r>
              <a:rPr lang="en-US" sz="1000" dirty="0"/>
              <a:t>&lt;!-- -------- --&gt;</a:t>
            </a:r>
          </a:p>
          <a:p>
            <a:endParaRPr lang="en-US" sz="1000" dirty="0"/>
          </a:p>
          <a:p>
            <a:r>
              <a:rPr lang="en-US" sz="1000" b="1" dirty="0"/>
              <a:t>C:\projects\mysite\common\urls.py</a:t>
            </a:r>
          </a:p>
          <a:p>
            <a:r>
              <a:rPr lang="en-US" sz="1000" dirty="0"/>
              <a:t>#  [edit]  #</a:t>
            </a:r>
          </a:p>
          <a:p>
            <a:r>
              <a:rPr lang="en-US" sz="1000" dirty="0">
                <a:solidFill>
                  <a:srgbClr val="00B0F0"/>
                </a:solidFill>
              </a:rPr>
              <a:t>from </a:t>
            </a:r>
            <a:r>
              <a:rPr lang="en-US" sz="1000" dirty="0" err="1">
                <a:solidFill>
                  <a:srgbClr val="00B0F0"/>
                </a:solidFill>
              </a:rPr>
              <a:t>django.urls</a:t>
            </a:r>
            <a:r>
              <a:rPr lang="en-US" sz="1000" dirty="0">
                <a:solidFill>
                  <a:srgbClr val="00B0F0"/>
                </a:solidFill>
              </a:rPr>
              <a:t> import path</a:t>
            </a:r>
          </a:p>
          <a:p>
            <a:r>
              <a:rPr lang="en-US" sz="1000" dirty="0">
                <a:solidFill>
                  <a:srgbClr val="00B0F0"/>
                </a:solidFill>
              </a:rPr>
              <a:t>from </a:t>
            </a:r>
            <a:r>
              <a:rPr lang="en-US" sz="1000" dirty="0" err="1">
                <a:solidFill>
                  <a:srgbClr val="00B0F0"/>
                </a:solidFill>
              </a:rPr>
              <a:t>django.contrib.auth</a:t>
            </a:r>
            <a:r>
              <a:rPr lang="en-US" sz="1000" dirty="0">
                <a:solidFill>
                  <a:srgbClr val="00B0F0"/>
                </a:solidFill>
              </a:rPr>
              <a:t> import views as </a:t>
            </a:r>
            <a:r>
              <a:rPr lang="en-US" sz="1000" dirty="0" err="1">
                <a:solidFill>
                  <a:srgbClr val="00B0F0"/>
                </a:solidFill>
              </a:rPr>
              <a:t>auth_views</a:t>
            </a:r>
            <a:endParaRPr lang="en-US" sz="1000" dirty="0">
              <a:solidFill>
                <a:srgbClr val="00B0F0"/>
              </a:solidFill>
            </a:endParaRPr>
          </a:p>
          <a:p>
            <a:r>
              <a:rPr lang="en-US" sz="1000" dirty="0"/>
              <a:t># -------- #</a:t>
            </a:r>
          </a:p>
          <a:p>
            <a:endParaRPr lang="en-US" sz="1000" dirty="0"/>
          </a:p>
          <a:p>
            <a:r>
              <a:rPr lang="en-US" sz="1000" dirty="0" err="1"/>
              <a:t>app_name</a:t>
            </a:r>
            <a:r>
              <a:rPr lang="en-US" sz="1000" dirty="0"/>
              <a:t> = 'common'</a:t>
            </a:r>
          </a:p>
          <a:p>
            <a:endParaRPr lang="en-US" sz="1000" dirty="0"/>
          </a:p>
          <a:p>
            <a:r>
              <a:rPr lang="en-US" sz="1000" dirty="0" err="1"/>
              <a:t>urlpatterns</a:t>
            </a:r>
            <a:r>
              <a:rPr lang="en-US" sz="1000" dirty="0"/>
              <a:t> = [</a:t>
            </a:r>
          </a:p>
          <a:p>
            <a:r>
              <a:rPr lang="en-US" sz="1000" dirty="0"/>
              <a:t>    #  [edit]  #</a:t>
            </a:r>
          </a:p>
          <a:p>
            <a:r>
              <a:rPr lang="en-US" sz="1000" dirty="0"/>
              <a:t>    </a:t>
            </a:r>
            <a:r>
              <a:rPr lang="en-US" sz="1000" dirty="0">
                <a:solidFill>
                  <a:srgbClr val="00B0F0"/>
                </a:solidFill>
              </a:rPr>
              <a:t>path('login/', </a:t>
            </a:r>
            <a:r>
              <a:rPr lang="en-US" sz="1000" dirty="0" err="1">
                <a:solidFill>
                  <a:srgbClr val="00B0F0"/>
                </a:solidFill>
              </a:rPr>
              <a:t>auth_views.LoginView.as_view</a:t>
            </a:r>
            <a:r>
              <a:rPr lang="en-US" sz="1000" dirty="0">
                <a:solidFill>
                  <a:srgbClr val="00B0F0"/>
                </a:solidFill>
              </a:rPr>
              <a:t>(), name='login'),</a:t>
            </a:r>
          </a:p>
          <a:p>
            <a:r>
              <a:rPr lang="en-US" sz="1000" dirty="0"/>
              <a:t>    # -------- #</a:t>
            </a:r>
          </a:p>
          <a:p>
            <a:r>
              <a:rPr lang="en-US" sz="1000" dirty="0"/>
              <a:t>]</a:t>
            </a:r>
          </a:p>
          <a:p>
            <a:r>
              <a:rPr lang="en-US" sz="1000" dirty="0"/>
              <a:t>NOTE: we just need to use “</a:t>
            </a:r>
            <a:r>
              <a:rPr lang="en-US" sz="1000" dirty="0" err="1"/>
              <a:t>LoginView</a:t>
            </a:r>
            <a:r>
              <a:rPr lang="en-US" sz="1000" dirty="0"/>
              <a:t>” from </a:t>
            </a:r>
            <a:r>
              <a:rPr lang="en-US" sz="1000" dirty="0" err="1"/>
              <a:t>Django.contrib.auth</a:t>
            </a:r>
            <a:r>
              <a:rPr lang="en-US" sz="1000" dirty="0"/>
              <a:t>. It only supports “view” not html template. Therefore we need to create registration/login.html. Therefore do #7</a:t>
            </a:r>
          </a:p>
          <a:p>
            <a:r>
              <a:rPr lang="en-US" sz="1000" dirty="0"/>
              <a:t> </a:t>
            </a:r>
          </a:p>
          <a:p>
            <a:r>
              <a:rPr lang="en-US" sz="1000" b="1" dirty="0"/>
              <a:t>C:\projects\mysite\common\urls.py</a:t>
            </a:r>
          </a:p>
          <a:p>
            <a:endParaRPr lang="en-US" sz="1000" b="1" dirty="0"/>
          </a:p>
          <a:p>
            <a:r>
              <a:rPr lang="en-US" sz="1000" dirty="0" err="1"/>
              <a:t>urlpatterns</a:t>
            </a:r>
            <a:r>
              <a:rPr lang="en-US" sz="1000" dirty="0"/>
              <a:t> = [</a:t>
            </a:r>
          </a:p>
          <a:p>
            <a:r>
              <a:rPr lang="en-US" sz="1000" dirty="0"/>
              <a:t>    # -- [edit] -- #</a:t>
            </a:r>
          </a:p>
          <a:p>
            <a:r>
              <a:rPr lang="en-US" sz="1000" dirty="0"/>
              <a:t>    </a:t>
            </a:r>
            <a:r>
              <a:rPr lang="en-US" sz="1000" dirty="0">
                <a:solidFill>
                  <a:srgbClr val="00B0F0"/>
                </a:solidFill>
              </a:rPr>
              <a:t>path('login/', </a:t>
            </a:r>
            <a:r>
              <a:rPr lang="en-US" sz="1000" dirty="0" err="1">
                <a:solidFill>
                  <a:srgbClr val="00B0F0"/>
                </a:solidFill>
              </a:rPr>
              <a:t>auth_views.LoginView.as_view</a:t>
            </a:r>
            <a:r>
              <a:rPr lang="en-US" sz="1000" dirty="0">
                <a:solidFill>
                  <a:srgbClr val="00B0F0"/>
                </a:solidFill>
              </a:rPr>
              <a:t>(</a:t>
            </a:r>
            <a:r>
              <a:rPr lang="en-US" sz="1000" dirty="0" err="1">
                <a:solidFill>
                  <a:srgbClr val="00B0F0"/>
                </a:solidFill>
              </a:rPr>
              <a:t>template_name</a:t>
            </a:r>
            <a:r>
              <a:rPr lang="en-US" sz="1000" dirty="0">
                <a:solidFill>
                  <a:srgbClr val="00B0F0"/>
                </a:solidFill>
              </a:rPr>
              <a:t>='common/login.html'), name='login'),</a:t>
            </a:r>
          </a:p>
          <a:p>
            <a:r>
              <a:rPr lang="en-US" sz="1000" dirty="0"/>
              <a:t>    # ------------ #</a:t>
            </a:r>
          </a:p>
          <a:p>
            <a:r>
              <a:rPr lang="en-US" sz="1000" dirty="0"/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01094-E32D-4478-81DD-74C315059DAB}"/>
              </a:ext>
            </a:extLst>
          </p:cNvPr>
          <p:cNvSpPr txBox="1"/>
          <p:nvPr/>
        </p:nvSpPr>
        <p:spPr>
          <a:xfrm>
            <a:off x="165858" y="3834178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C4FDB6-7F12-40AF-A6AB-1C704D26A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27" y="856167"/>
            <a:ext cx="1743318" cy="27626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5F2B337-084D-4170-88DF-13D954F637F6}"/>
              </a:ext>
            </a:extLst>
          </p:cNvPr>
          <p:cNvSpPr txBox="1"/>
          <p:nvPr/>
        </p:nvSpPr>
        <p:spPr>
          <a:xfrm>
            <a:off x="165858" y="5299421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9B443-7014-41C1-AFC9-DD0FA210673F}"/>
              </a:ext>
            </a:extLst>
          </p:cNvPr>
          <p:cNvSpPr txBox="1"/>
          <p:nvPr/>
        </p:nvSpPr>
        <p:spPr>
          <a:xfrm>
            <a:off x="6198360" y="1736816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E5CECE-8AE2-4D67-AD55-8C70D492D8E9}"/>
              </a:ext>
            </a:extLst>
          </p:cNvPr>
          <p:cNvSpPr txBox="1"/>
          <p:nvPr/>
        </p:nvSpPr>
        <p:spPr>
          <a:xfrm>
            <a:off x="6198360" y="2649639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6E1A9C-031E-4A93-B6E7-55FD5A18DE69}"/>
              </a:ext>
            </a:extLst>
          </p:cNvPr>
          <p:cNvSpPr txBox="1"/>
          <p:nvPr/>
        </p:nvSpPr>
        <p:spPr>
          <a:xfrm>
            <a:off x="6198360" y="5074972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54167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32286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c:\projects\mysite\templates&gt;mkdir common</a:t>
            </a:r>
          </a:p>
          <a:p>
            <a:endParaRPr lang="en-US" sz="1200" b="1" dirty="0"/>
          </a:p>
          <a:p>
            <a:r>
              <a:rPr lang="en-US" sz="1200" b="1" dirty="0"/>
              <a:t>C:\projects\mysite\templates\common\login.html</a:t>
            </a:r>
          </a:p>
          <a:p>
            <a:r>
              <a:rPr lang="en-US" sz="1200" dirty="0"/>
              <a:t>&lt;!-- -- [edit] --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extends "base.html"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block content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&lt;div class="container my-3"&gt;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&lt;form method="post" class="post-form" action="{% </a:t>
            </a:r>
            <a:r>
              <a:rPr lang="en-US" sz="1200" dirty="0" err="1">
                <a:solidFill>
                  <a:srgbClr val="00B0F0"/>
                </a:solidFill>
              </a:rPr>
              <a:t>url</a:t>
            </a:r>
            <a:r>
              <a:rPr lang="en-US" sz="1200" dirty="0">
                <a:solidFill>
                  <a:srgbClr val="00B0F0"/>
                </a:solidFill>
              </a:rPr>
              <a:t> '</a:t>
            </a:r>
            <a:r>
              <a:rPr lang="en-US" sz="1200" dirty="0" err="1">
                <a:solidFill>
                  <a:srgbClr val="00B0F0"/>
                </a:solidFill>
              </a:rPr>
              <a:t>common:login</a:t>
            </a:r>
            <a:r>
              <a:rPr lang="en-US" sz="1200" dirty="0">
                <a:solidFill>
                  <a:srgbClr val="00B0F0"/>
                </a:solidFill>
              </a:rPr>
              <a:t>' %}"&gt;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{% </a:t>
            </a:r>
            <a:r>
              <a:rPr lang="en-US" sz="1200" dirty="0" err="1">
                <a:solidFill>
                  <a:srgbClr val="00B0F0"/>
                </a:solidFill>
              </a:rPr>
              <a:t>csrf_token</a:t>
            </a:r>
            <a:r>
              <a:rPr lang="en-US" sz="12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{% include "form_errors.html"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&lt;div class="form-group"&gt;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&lt;label for="username"&gt;</a:t>
            </a:r>
            <a:r>
              <a:rPr lang="en-US" altLang="ko-KR" sz="1200" dirty="0">
                <a:solidFill>
                  <a:srgbClr val="00B0F0"/>
                </a:solidFill>
              </a:rPr>
              <a:t>User </a:t>
            </a:r>
            <a:r>
              <a:rPr lang="en-US" sz="1200" dirty="0">
                <a:solidFill>
                  <a:srgbClr val="00B0F0"/>
                </a:solidFill>
              </a:rPr>
              <a:t>ID&lt;/label&gt;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&lt;input type="text" class="form-control" name="username" id="username"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       value="{{ </a:t>
            </a:r>
            <a:r>
              <a:rPr lang="en-US" sz="1200" dirty="0" err="1">
                <a:solidFill>
                  <a:srgbClr val="00B0F0"/>
                </a:solidFill>
              </a:rPr>
              <a:t>form.username.value|default_if_none</a:t>
            </a:r>
            <a:r>
              <a:rPr lang="en-US" sz="1200" dirty="0">
                <a:solidFill>
                  <a:srgbClr val="00B0F0"/>
                </a:solidFill>
              </a:rPr>
              <a:t>:'' }}"&gt;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&lt;/div&gt;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&lt;div class="form-group"&gt;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&lt;label for="password"&gt;</a:t>
            </a:r>
            <a:r>
              <a:rPr lang="en-US" altLang="ko-KR" sz="1200" dirty="0">
                <a:solidFill>
                  <a:srgbClr val="00B0F0"/>
                </a:solidFill>
              </a:rPr>
              <a:t>Password&lt;/</a:t>
            </a:r>
            <a:r>
              <a:rPr lang="en-US" sz="1200" dirty="0">
                <a:solidFill>
                  <a:srgbClr val="00B0F0"/>
                </a:solidFill>
              </a:rPr>
              <a:t>label&gt;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&lt;input type="password" class="form-control" name="password" id="password"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       value="{{ </a:t>
            </a:r>
            <a:r>
              <a:rPr lang="en-US" sz="1200" dirty="0" err="1">
                <a:solidFill>
                  <a:srgbClr val="00B0F0"/>
                </a:solidFill>
              </a:rPr>
              <a:t>form.password.value|default_if_none</a:t>
            </a:r>
            <a:r>
              <a:rPr lang="en-US" sz="1200" dirty="0">
                <a:solidFill>
                  <a:srgbClr val="00B0F0"/>
                </a:solidFill>
              </a:rPr>
              <a:t>:'' }}"&gt;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&lt;/div&gt;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&lt;button type="submit" class="</a:t>
            </a:r>
            <a:r>
              <a:rPr lang="en-US" sz="1200" dirty="0" err="1">
                <a:solidFill>
                  <a:srgbClr val="00B0F0"/>
                </a:solidFill>
              </a:rPr>
              <a:t>btn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00B0F0"/>
                </a:solidFill>
              </a:rPr>
              <a:t>btn</a:t>
            </a:r>
            <a:r>
              <a:rPr lang="en-US" sz="1200" dirty="0">
                <a:solidFill>
                  <a:srgbClr val="00B0F0"/>
                </a:solidFill>
              </a:rPr>
              <a:t>-primary"&gt;</a:t>
            </a:r>
            <a:r>
              <a:rPr lang="en-US" altLang="ko-KR" sz="1200" dirty="0">
                <a:solidFill>
                  <a:srgbClr val="00B0F0"/>
                </a:solidFill>
              </a:rPr>
              <a:t>Login&lt;/</a:t>
            </a:r>
            <a:r>
              <a:rPr lang="en-US" sz="1200" dirty="0">
                <a:solidFill>
                  <a:srgbClr val="00B0F0"/>
                </a:solidFill>
              </a:rPr>
              <a:t>button&gt;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&lt;/form&gt;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&lt;/div&gt;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</a:t>
            </a:r>
            <a:r>
              <a:rPr lang="en-US" sz="1200" dirty="0" err="1">
                <a:solidFill>
                  <a:srgbClr val="00B0F0"/>
                </a:solidFill>
              </a:rPr>
              <a:t>endblock</a:t>
            </a:r>
            <a:r>
              <a:rPr lang="en-US" sz="12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200" dirty="0"/>
              <a:t>&lt;!-- ------------ --&gt;</a:t>
            </a:r>
          </a:p>
          <a:p>
            <a:r>
              <a:rPr lang="en-US" sz="1200" b="1" dirty="0"/>
              <a:t>C:\projects\mysite\templates\form_errors.html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65858" y="534576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19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35080" y="546994"/>
            <a:ext cx="5318988" cy="61186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/>
              <a:t>&lt;!-- -- [edit] -- --&gt;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{% if </a:t>
            </a:r>
            <a:r>
              <a:rPr lang="en-US" sz="1000" dirty="0" err="1">
                <a:solidFill>
                  <a:srgbClr val="00B0F0"/>
                </a:solidFill>
              </a:rPr>
              <a:t>form.errors</a:t>
            </a:r>
            <a:r>
              <a:rPr lang="en-US" sz="10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{% for field in form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{% for error in </a:t>
            </a:r>
            <a:r>
              <a:rPr lang="en-US" sz="1000" dirty="0" err="1">
                <a:solidFill>
                  <a:srgbClr val="00B0F0"/>
                </a:solidFill>
              </a:rPr>
              <a:t>field.errors</a:t>
            </a:r>
            <a:r>
              <a:rPr lang="en-US" sz="1000" dirty="0">
                <a:solidFill>
                  <a:srgbClr val="00B0F0"/>
                </a:solidFill>
              </a:rPr>
              <a:t> %}  &lt;!– </a:t>
            </a:r>
            <a:r>
              <a:rPr lang="en-US" altLang="ko-KR" sz="1000" dirty="0">
                <a:solidFill>
                  <a:srgbClr val="00B0F0"/>
                </a:solidFill>
              </a:rPr>
              <a:t>1. Field Exception--&gt;</a:t>
            </a:r>
          </a:p>
          <a:p>
            <a:r>
              <a:rPr lang="en-US" altLang="ko-KR" sz="1000" dirty="0">
                <a:solidFill>
                  <a:srgbClr val="00B0F0"/>
                </a:solidFill>
              </a:rPr>
              <a:t>            &lt;</a:t>
            </a:r>
            <a:r>
              <a:rPr lang="en-US" sz="1000" dirty="0">
                <a:solidFill>
                  <a:srgbClr val="00B0F0"/>
                </a:solidFill>
              </a:rPr>
              <a:t>div class="alert alert-danger"&gt;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    &lt;strong&gt;{{ </a:t>
            </a:r>
            <a:r>
              <a:rPr lang="en-US" sz="1000" dirty="0" err="1">
                <a:solidFill>
                  <a:srgbClr val="00B0F0"/>
                </a:solidFill>
              </a:rPr>
              <a:t>field.label</a:t>
            </a:r>
            <a:r>
              <a:rPr lang="en-US" sz="1000" dirty="0">
                <a:solidFill>
                  <a:srgbClr val="00B0F0"/>
                </a:solidFill>
              </a:rPr>
              <a:t> }}&lt;/strong&gt;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    {{ error }}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&lt;/div&gt;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{% </a:t>
            </a:r>
            <a:r>
              <a:rPr lang="en-US" sz="1000" dirty="0" err="1">
                <a:solidFill>
                  <a:srgbClr val="00B0F0"/>
                </a:solidFill>
              </a:rPr>
              <a:t>endfor</a:t>
            </a:r>
            <a:r>
              <a:rPr lang="en-US" sz="10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{% </a:t>
            </a:r>
            <a:r>
              <a:rPr lang="en-US" sz="1000" dirty="0" err="1">
                <a:solidFill>
                  <a:srgbClr val="00B0F0"/>
                </a:solidFill>
              </a:rPr>
              <a:t>endfor</a:t>
            </a:r>
            <a:r>
              <a:rPr lang="en-US" sz="10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{% for error in </a:t>
            </a:r>
            <a:r>
              <a:rPr lang="en-US" sz="1000" dirty="0" err="1">
                <a:solidFill>
                  <a:srgbClr val="00B0F0"/>
                </a:solidFill>
              </a:rPr>
              <a:t>form.non_field_errors</a:t>
            </a:r>
            <a:r>
              <a:rPr lang="en-US" sz="1000" dirty="0">
                <a:solidFill>
                  <a:srgbClr val="00B0F0"/>
                </a:solidFill>
              </a:rPr>
              <a:t> %}   &lt;!– </a:t>
            </a:r>
            <a:r>
              <a:rPr lang="en-US" altLang="ko-KR" sz="1000" dirty="0">
                <a:solidFill>
                  <a:srgbClr val="00B0F0"/>
                </a:solidFill>
              </a:rPr>
              <a:t>Non-Field Exception --&gt;</a:t>
            </a:r>
          </a:p>
          <a:p>
            <a:r>
              <a:rPr lang="en-US" altLang="ko-KR" sz="1000" dirty="0">
                <a:solidFill>
                  <a:srgbClr val="00B0F0"/>
                </a:solidFill>
              </a:rPr>
              <a:t>        &lt;</a:t>
            </a:r>
            <a:r>
              <a:rPr lang="en-US" sz="1000" dirty="0">
                <a:solidFill>
                  <a:srgbClr val="00B0F0"/>
                </a:solidFill>
              </a:rPr>
              <a:t>div class="alert alert-danger"&gt;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&lt;strong&gt;{{ error }}&lt;/strong&gt;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&lt;/div&gt;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{% </a:t>
            </a:r>
            <a:r>
              <a:rPr lang="en-US" sz="1000" dirty="0" err="1">
                <a:solidFill>
                  <a:srgbClr val="00B0F0"/>
                </a:solidFill>
              </a:rPr>
              <a:t>endfor</a:t>
            </a:r>
            <a:r>
              <a:rPr lang="en-US" sz="10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{% endif %}</a:t>
            </a:r>
          </a:p>
          <a:p>
            <a:r>
              <a:rPr lang="en-US" sz="1000" dirty="0"/>
              <a:t>&lt;!-- ------------ --&gt;</a:t>
            </a:r>
          </a:p>
          <a:p>
            <a:endParaRPr lang="en-US" sz="1000" dirty="0"/>
          </a:p>
          <a:p>
            <a:r>
              <a:rPr lang="en-US" sz="1000" dirty="0"/>
              <a:t>Try to login: Failed</a:t>
            </a:r>
          </a:p>
          <a:p>
            <a:r>
              <a:rPr lang="en-US" sz="1000" dirty="0"/>
              <a:t>Request URL:  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http://localhost:8000/accounts/profile/</a:t>
            </a:r>
            <a:endParaRPr lang="en-US" sz="1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NOTE: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Django.contrib.auth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package redirect to /accounts/profile by default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b="1" dirty="0"/>
              <a:t>C:\projects\mysite\config\settings.py</a:t>
            </a:r>
          </a:p>
          <a:p>
            <a:r>
              <a:rPr lang="en-US" sz="1000" dirty="0"/>
              <a:t># -- [edit] -- #</a:t>
            </a:r>
          </a:p>
          <a:p>
            <a:r>
              <a:rPr lang="en-US" sz="1000" dirty="0">
                <a:solidFill>
                  <a:srgbClr val="00B0F0"/>
                </a:solidFill>
              </a:rPr>
              <a:t># After login, set redirect </a:t>
            </a:r>
            <a:r>
              <a:rPr lang="en-US" sz="1000" dirty="0" err="1">
                <a:solidFill>
                  <a:srgbClr val="00B0F0"/>
                </a:solidFill>
              </a:rPr>
              <a:t>url</a:t>
            </a:r>
            <a:endParaRPr lang="en-US" sz="1000" dirty="0">
              <a:solidFill>
                <a:srgbClr val="00B0F0"/>
              </a:solidFill>
            </a:endParaRPr>
          </a:p>
          <a:p>
            <a:r>
              <a:rPr lang="en-US" sz="1000" dirty="0">
                <a:solidFill>
                  <a:srgbClr val="00B0F0"/>
                </a:solidFill>
              </a:rPr>
              <a:t>LOGIN_REDIRECT_URL = '/'</a:t>
            </a:r>
          </a:p>
          <a:p>
            <a:r>
              <a:rPr lang="en-US" sz="1000" dirty="0"/>
              <a:t># ------------ #</a:t>
            </a:r>
          </a:p>
          <a:p>
            <a:endParaRPr lang="en-US" sz="1000" dirty="0"/>
          </a:p>
          <a:p>
            <a:r>
              <a:rPr lang="en-US" sz="1000" b="1" dirty="0"/>
              <a:t>C:\projects\mysite\config\urls.py</a:t>
            </a:r>
          </a:p>
          <a:p>
            <a:r>
              <a:rPr lang="en-US" sz="1000" dirty="0"/>
              <a:t># -- [edit] -- #</a:t>
            </a:r>
          </a:p>
          <a:p>
            <a:r>
              <a:rPr lang="en-US" sz="1000" dirty="0">
                <a:solidFill>
                  <a:srgbClr val="00B0F0"/>
                </a:solidFill>
              </a:rPr>
              <a:t>from </a:t>
            </a:r>
            <a:r>
              <a:rPr lang="en-US" sz="1000" dirty="0" err="1">
                <a:solidFill>
                  <a:srgbClr val="00B0F0"/>
                </a:solidFill>
              </a:rPr>
              <a:t>pybo</a:t>
            </a:r>
            <a:r>
              <a:rPr lang="en-US" sz="1000" dirty="0">
                <a:solidFill>
                  <a:srgbClr val="00B0F0"/>
                </a:solidFill>
              </a:rPr>
              <a:t> import views</a:t>
            </a:r>
          </a:p>
          <a:p>
            <a:r>
              <a:rPr lang="en-US" sz="1000" dirty="0"/>
              <a:t># ------------ #</a:t>
            </a:r>
          </a:p>
          <a:p>
            <a:r>
              <a:rPr lang="en-US" sz="1000" dirty="0"/>
              <a:t>...</a:t>
            </a:r>
          </a:p>
          <a:p>
            <a:r>
              <a:rPr lang="en-US" sz="1000" dirty="0" err="1"/>
              <a:t>urlpatterns</a:t>
            </a:r>
            <a:r>
              <a:rPr lang="en-US" sz="1000" dirty="0"/>
              <a:t> = [</a:t>
            </a:r>
          </a:p>
          <a:p>
            <a:r>
              <a:rPr lang="en-US" sz="1000" dirty="0"/>
              <a:t>    ...</a:t>
            </a:r>
          </a:p>
          <a:p>
            <a:r>
              <a:rPr lang="en-US" sz="1000" dirty="0"/>
              <a:t>    # -- [edit] -- #</a:t>
            </a:r>
          </a:p>
          <a:p>
            <a:r>
              <a:rPr lang="en-US" sz="1000" dirty="0"/>
              <a:t>    </a:t>
            </a:r>
            <a:r>
              <a:rPr lang="en-US" sz="1000" dirty="0">
                <a:solidFill>
                  <a:srgbClr val="00B0F0"/>
                </a:solidFill>
              </a:rPr>
              <a:t>path('', </a:t>
            </a:r>
            <a:r>
              <a:rPr lang="en-US" sz="1000" dirty="0" err="1">
                <a:solidFill>
                  <a:srgbClr val="00B0F0"/>
                </a:solidFill>
              </a:rPr>
              <a:t>views.index</a:t>
            </a:r>
            <a:r>
              <a:rPr lang="en-US" sz="1000" dirty="0">
                <a:solidFill>
                  <a:srgbClr val="00B0F0"/>
                </a:solidFill>
              </a:rPr>
              <a:t>, name='index'),  # '/' path</a:t>
            </a:r>
          </a:p>
          <a:p>
            <a:r>
              <a:rPr lang="en-US" sz="1000" dirty="0"/>
              <a:t>    # ------------ #</a:t>
            </a:r>
          </a:p>
          <a:p>
            <a:r>
              <a:rPr lang="en-US" sz="1000" dirty="0"/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01094-E32D-4478-81DD-74C315059DAB}"/>
              </a:ext>
            </a:extLst>
          </p:cNvPr>
          <p:cNvSpPr txBox="1"/>
          <p:nvPr/>
        </p:nvSpPr>
        <p:spPr>
          <a:xfrm>
            <a:off x="134328" y="3834178"/>
            <a:ext cx="362901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98EB77-BEEC-4A08-845B-AA688101B925}"/>
              </a:ext>
            </a:extLst>
          </p:cNvPr>
          <p:cNvSpPr txBox="1"/>
          <p:nvPr/>
        </p:nvSpPr>
        <p:spPr>
          <a:xfrm>
            <a:off x="165858" y="901792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09A206-BD4E-4951-9CA8-C2F0A6F8AF35}"/>
              </a:ext>
            </a:extLst>
          </p:cNvPr>
          <p:cNvSpPr txBox="1"/>
          <p:nvPr/>
        </p:nvSpPr>
        <p:spPr>
          <a:xfrm>
            <a:off x="134328" y="5318342"/>
            <a:ext cx="362901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5629DA-4127-4302-8764-487D42020131}"/>
              </a:ext>
            </a:extLst>
          </p:cNvPr>
          <p:cNvSpPr txBox="1"/>
          <p:nvPr/>
        </p:nvSpPr>
        <p:spPr>
          <a:xfrm>
            <a:off x="8257736" y="2720501"/>
            <a:ext cx="2586978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http://localhost:8000/common/login/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CCCA4-57A7-41DD-AE41-B88885640AFC}"/>
              </a:ext>
            </a:extLst>
          </p:cNvPr>
          <p:cNvSpPr txBox="1"/>
          <p:nvPr/>
        </p:nvSpPr>
        <p:spPr>
          <a:xfrm>
            <a:off x="6196578" y="3325322"/>
            <a:ext cx="362901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EB5030-01B9-4CC3-9EB6-EB7AD8BBB0CF}"/>
              </a:ext>
            </a:extLst>
          </p:cNvPr>
          <p:cNvSpPr txBox="1"/>
          <p:nvPr/>
        </p:nvSpPr>
        <p:spPr>
          <a:xfrm>
            <a:off x="6196578" y="4111177"/>
            <a:ext cx="362901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BC7718-FFC8-4590-A8B8-C8E3C196A48D}"/>
              </a:ext>
            </a:extLst>
          </p:cNvPr>
          <p:cNvSpPr txBox="1"/>
          <p:nvPr/>
        </p:nvSpPr>
        <p:spPr>
          <a:xfrm>
            <a:off x="6196578" y="5119938"/>
            <a:ext cx="362901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D5AEA7-A0ED-4E19-9FDB-4E24D8C787CE}"/>
              </a:ext>
            </a:extLst>
          </p:cNvPr>
          <p:cNvSpPr txBox="1"/>
          <p:nvPr/>
        </p:nvSpPr>
        <p:spPr>
          <a:xfrm>
            <a:off x="8257736" y="5899669"/>
            <a:ext cx="2586978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http://localhost:8000/common/login/</a:t>
            </a:r>
          </a:p>
        </p:txBody>
      </p:sp>
    </p:spTree>
    <p:extLst>
      <p:ext uri="{BB962C8B-B14F-4D97-AF65-F5344CB8AC3E}">
        <p14:creationId xmlns:p14="http://schemas.microsoft.com/office/powerpoint/2010/main" val="310606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453707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&gt;&gt;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 manage.py migrate</a:t>
            </a:r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Confirm database </a:t>
            </a:r>
            <a:r>
              <a:rPr lang="en-US" sz="1200" b="1" dirty="0" err="1"/>
              <a:t>Sqlite</a:t>
            </a:r>
            <a:r>
              <a:rPr lang="en-US" sz="1200" b="1" dirty="0"/>
              <a:t> client tool 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C:\projects\mysite\pybo\models.py</a:t>
            </a:r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from </a:t>
            </a:r>
            <a:r>
              <a:rPr lang="en-US" sz="1200" dirty="0" err="1">
                <a:solidFill>
                  <a:srgbClr val="00B0F0"/>
                </a:solidFill>
              </a:rPr>
              <a:t>django.db</a:t>
            </a:r>
            <a:r>
              <a:rPr lang="en-US" sz="1200" dirty="0">
                <a:solidFill>
                  <a:srgbClr val="00B0F0"/>
                </a:solidFill>
              </a:rPr>
              <a:t> import models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class Question(</a:t>
            </a:r>
            <a:r>
              <a:rPr lang="en-US" sz="1200" dirty="0" err="1">
                <a:solidFill>
                  <a:srgbClr val="00B0F0"/>
                </a:solidFill>
              </a:rPr>
              <a:t>models.Model</a:t>
            </a:r>
            <a:r>
              <a:rPr lang="en-US" sz="1200" dirty="0">
                <a:solidFill>
                  <a:srgbClr val="00B0F0"/>
                </a:solidFill>
              </a:rPr>
              <a:t>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subject = </a:t>
            </a:r>
            <a:r>
              <a:rPr lang="en-US" sz="1200" dirty="0" err="1">
                <a:solidFill>
                  <a:srgbClr val="00B0F0"/>
                </a:solidFill>
              </a:rPr>
              <a:t>models.CharField</a:t>
            </a:r>
            <a:r>
              <a:rPr lang="en-US" sz="1200" dirty="0">
                <a:solidFill>
                  <a:srgbClr val="00B0F0"/>
                </a:solidFill>
              </a:rPr>
              <a:t>(</a:t>
            </a:r>
            <a:r>
              <a:rPr lang="en-US" sz="1200" dirty="0" err="1">
                <a:solidFill>
                  <a:srgbClr val="00B0F0"/>
                </a:solidFill>
              </a:rPr>
              <a:t>max_length</a:t>
            </a:r>
            <a:r>
              <a:rPr lang="en-US" sz="1200" dirty="0">
                <a:solidFill>
                  <a:srgbClr val="00B0F0"/>
                </a:solidFill>
              </a:rPr>
              <a:t>=200)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content = </a:t>
            </a:r>
            <a:r>
              <a:rPr lang="en-US" sz="1200" dirty="0" err="1">
                <a:solidFill>
                  <a:srgbClr val="00B0F0"/>
                </a:solidFill>
              </a:rPr>
              <a:t>models.TextField</a:t>
            </a:r>
            <a:r>
              <a:rPr lang="en-US" sz="12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</a:t>
            </a:r>
            <a:r>
              <a:rPr lang="en-US" sz="1200" dirty="0" err="1">
                <a:solidFill>
                  <a:srgbClr val="00B0F0"/>
                </a:solidFill>
              </a:rPr>
              <a:t>create_date</a:t>
            </a:r>
            <a:r>
              <a:rPr lang="en-US" sz="1200" dirty="0">
                <a:solidFill>
                  <a:srgbClr val="00B0F0"/>
                </a:solidFill>
              </a:rPr>
              <a:t> = </a:t>
            </a:r>
            <a:r>
              <a:rPr lang="en-US" sz="1200" dirty="0" err="1">
                <a:solidFill>
                  <a:srgbClr val="00B0F0"/>
                </a:solidFill>
              </a:rPr>
              <a:t>models.DateTimeField</a:t>
            </a:r>
            <a:r>
              <a:rPr lang="en-US" sz="12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def __str__(self):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return </a:t>
            </a:r>
            <a:r>
              <a:rPr lang="en-US" sz="1200" dirty="0" err="1">
                <a:solidFill>
                  <a:srgbClr val="00B0F0"/>
                </a:solidFill>
              </a:rPr>
              <a:t>self.subject</a:t>
            </a:r>
            <a:endParaRPr lang="en-US" sz="1200" dirty="0">
              <a:solidFill>
                <a:srgbClr val="00B0F0"/>
              </a:solidFill>
            </a:endParaRP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class Answer(</a:t>
            </a:r>
            <a:r>
              <a:rPr lang="en-US" sz="1200" dirty="0" err="1">
                <a:solidFill>
                  <a:srgbClr val="00B0F0"/>
                </a:solidFill>
              </a:rPr>
              <a:t>models.Model</a:t>
            </a:r>
            <a:r>
              <a:rPr lang="en-US" sz="1200" dirty="0">
                <a:solidFill>
                  <a:srgbClr val="00B0F0"/>
                </a:solidFill>
              </a:rPr>
              <a:t>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question = </a:t>
            </a:r>
            <a:r>
              <a:rPr lang="en-US" sz="1200" dirty="0" err="1">
                <a:solidFill>
                  <a:srgbClr val="00B0F0"/>
                </a:solidFill>
              </a:rPr>
              <a:t>models.ForeignKey</a:t>
            </a:r>
            <a:r>
              <a:rPr lang="en-US" sz="1200" dirty="0">
                <a:solidFill>
                  <a:srgbClr val="00B0F0"/>
                </a:solidFill>
              </a:rPr>
              <a:t>(Question, </a:t>
            </a:r>
            <a:r>
              <a:rPr lang="en-US" sz="1200" dirty="0" err="1">
                <a:solidFill>
                  <a:srgbClr val="00B0F0"/>
                </a:solidFill>
              </a:rPr>
              <a:t>on_delete</a:t>
            </a:r>
            <a:r>
              <a:rPr lang="en-US" sz="1200" dirty="0">
                <a:solidFill>
                  <a:srgbClr val="00B0F0"/>
                </a:solidFill>
              </a:rPr>
              <a:t>=</a:t>
            </a:r>
            <a:r>
              <a:rPr lang="en-US" sz="1200" dirty="0" err="1">
                <a:solidFill>
                  <a:srgbClr val="00B0F0"/>
                </a:solidFill>
              </a:rPr>
              <a:t>models.CASCADE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content = </a:t>
            </a:r>
            <a:r>
              <a:rPr lang="en-US" sz="1200" dirty="0" err="1">
                <a:solidFill>
                  <a:srgbClr val="00B0F0"/>
                </a:solidFill>
              </a:rPr>
              <a:t>models.TextField</a:t>
            </a:r>
            <a:r>
              <a:rPr lang="en-US" sz="12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</a:t>
            </a:r>
            <a:r>
              <a:rPr lang="en-US" sz="1200" dirty="0" err="1">
                <a:solidFill>
                  <a:srgbClr val="00B0F0"/>
                </a:solidFill>
              </a:rPr>
              <a:t>create_date</a:t>
            </a:r>
            <a:r>
              <a:rPr lang="en-US" sz="1200" dirty="0">
                <a:solidFill>
                  <a:srgbClr val="00B0F0"/>
                </a:solidFill>
              </a:rPr>
              <a:t> = </a:t>
            </a:r>
            <a:r>
              <a:rPr lang="en-US" sz="1200" dirty="0" err="1">
                <a:solidFill>
                  <a:srgbClr val="00B0F0"/>
                </a:solidFill>
              </a:rPr>
              <a:t>models.DateTimeField</a:t>
            </a:r>
            <a:r>
              <a:rPr lang="en-US" sz="12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200" dirty="0"/>
              <a:t># ------------ #</a:t>
            </a:r>
          </a:p>
          <a:p>
            <a:endParaRPr lang="en-US" sz="1200" dirty="0"/>
          </a:p>
          <a:p>
            <a:r>
              <a:rPr lang="en-US" sz="1200" b="1" dirty="0"/>
              <a:t>Migration</a:t>
            </a:r>
          </a:p>
          <a:p>
            <a:r>
              <a:rPr lang="en-US" sz="1200" dirty="0"/>
              <a:t>&gt;&gt;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 manage.py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makemigrations</a:t>
            </a:r>
            <a:endParaRPr lang="en-U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 manage.py migrate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Create Question</a:t>
            </a:r>
            <a:endParaRPr lang="en-U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python manage.py shell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0CC42D-672D-4728-884B-480D2B4BDDCB}"/>
              </a:ext>
            </a:extLst>
          </p:cNvPr>
          <p:cNvSpPr txBox="1"/>
          <p:nvPr/>
        </p:nvSpPr>
        <p:spPr>
          <a:xfrm>
            <a:off x="318257" y="173115"/>
            <a:ext cx="23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1D329-CA51-4BDE-BAAB-A129A5F56194}"/>
              </a:ext>
            </a:extLst>
          </p:cNvPr>
          <p:cNvSpPr txBox="1"/>
          <p:nvPr/>
        </p:nvSpPr>
        <p:spPr>
          <a:xfrm>
            <a:off x="165858" y="1607661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65858" y="534576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4F24A6-FBC2-4D54-BBA2-577A835DF83C}"/>
              </a:ext>
            </a:extLst>
          </p:cNvPr>
          <p:cNvSpPr txBox="1"/>
          <p:nvPr/>
        </p:nvSpPr>
        <p:spPr>
          <a:xfrm>
            <a:off x="165858" y="1001310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C3A209-70B5-40BD-B520-D5E19D6232F0}"/>
              </a:ext>
            </a:extLst>
          </p:cNvPr>
          <p:cNvSpPr txBox="1"/>
          <p:nvPr/>
        </p:nvSpPr>
        <p:spPr>
          <a:xfrm>
            <a:off x="165858" y="4741005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CD79BF-3879-4212-9DBA-9F6033993000}"/>
              </a:ext>
            </a:extLst>
          </p:cNvPr>
          <p:cNvSpPr txBox="1"/>
          <p:nvPr/>
        </p:nvSpPr>
        <p:spPr>
          <a:xfrm>
            <a:off x="148908" y="5656281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For question</a:t>
            </a:r>
          </a:p>
          <a:p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sz="120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pybo.models</a:t>
            </a:r>
            <a:r>
              <a:rPr lang="en-US" sz="12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import Question, Answer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  <a:r>
              <a:rPr lang="en-US" sz="12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sz="120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django.utils</a:t>
            </a:r>
            <a:r>
              <a:rPr lang="en-US" sz="12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lang="en-US" sz="120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timezone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&gt;&gt;&gt;q = Question(subject=‘what is Django?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',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content=‘I would like to know of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django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',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create_date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timezone.now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q.save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&gt;&gt;&gt;q.id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&gt;&gt;&gt;q = Question(subject=‘what is c#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',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content=‘Is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c#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lanaguage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?',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create_date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timezone.now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q.save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&gt;&gt;&gt;q.id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/>
              <a:t>&gt;&gt;&gt; </a:t>
            </a:r>
            <a:r>
              <a:rPr lang="en-US" sz="1200" dirty="0" err="1"/>
              <a:t>Question.objects.all</a:t>
            </a:r>
            <a:r>
              <a:rPr lang="en-US" sz="1200" dirty="0"/>
              <a:t>()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Question.objects.filter</a:t>
            </a:r>
            <a:r>
              <a:rPr lang="en-US" sz="1200" dirty="0"/>
              <a:t>(id=1)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Question.objects.get</a:t>
            </a:r>
            <a:r>
              <a:rPr lang="en-US" sz="1200" dirty="0"/>
              <a:t>(id=1)</a:t>
            </a:r>
          </a:p>
          <a:p>
            <a:endParaRPr lang="en-US" sz="1200" dirty="0"/>
          </a:p>
          <a:p>
            <a:r>
              <a:rPr lang="en-US" sz="1200" b="1" dirty="0"/>
              <a:t>For answer</a:t>
            </a:r>
          </a:p>
          <a:p>
            <a:endParaRPr lang="en-US" sz="1200" dirty="0"/>
          </a:p>
          <a:p>
            <a:r>
              <a:rPr lang="en-US" sz="1200" dirty="0"/>
              <a:t>&gt;&gt;&gt; q = </a:t>
            </a:r>
            <a:r>
              <a:rPr lang="en-US" sz="1200" dirty="0" err="1"/>
              <a:t>Question.objects.get</a:t>
            </a:r>
            <a:r>
              <a:rPr lang="en-US" sz="1200" dirty="0"/>
              <a:t>(id=2)</a:t>
            </a:r>
          </a:p>
          <a:p>
            <a:r>
              <a:rPr lang="en-US" sz="1200" dirty="0"/>
              <a:t>&gt;&gt;&gt; q</a:t>
            </a:r>
          </a:p>
          <a:p>
            <a:r>
              <a:rPr lang="en-US" sz="1200" dirty="0"/>
              <a:t>&lt;Question: Django Model Question&gt;</a:t>
            </a:r>
          </a:p>
          <a:p>
            <a:r>
              <a:rPr lang="en-US" sz="1200" dirty="0"/>
              <a:t>&gt;&gt;&gt; from </a:t>
            </a:r>
            <a:r>
              <a:rPr lang="en-US" sz="1200" dirty="0" err="1"/>
              <a:t>django.utils</a:t>
            </a:r>
            <a:r>
              <a:rPr lang="en-US" sz="1200" dirty="0"/>
              <a:t> import </a:t>
            </a:r>
            <a:r>
              <a:rPr lang="en-US" sz="1200" dirty="0" err="1"/>
              <a:t>timezone</a:t>
            </a:r>
            <a:endParaRPr lang="en-US" sz="1200" dirty="0"/>
          </a:p>
          <a:p>
            <a:r>
              <a:rPr lang="en-US" sz="1200" dirty="0"/>
              <a:t>&gt;&gt;&gt; a = Answer(question=q, content=‘</a:t>
            </a:r>
            <a:r>
              <a:rPr lang="en-US" altLang="ko-KR" sz="1200" dirty="0"/>
              <a:t>Yes it is.', </a:t>
            </a:r>
            <a:r>
              <a:rPr lang="en-US" sz="1200" dirty="0" err="1"/>
              <a:t>create_date</a:t>
            </a:r>
            <a:r>
              <a:rPr lang="en-US" sz="1200" dirty="0"/>
              <a:t>=</a:t>
            </a:r>
            <a:r>
              <a:rPr lang="en-US" sz="1200" dirty="0" err="1"/>
              <a:t>timezone.now</a:t>
            </a:r>
            <a:r>
              <a:rPr lang="en-US" sz="1200" dirty="0"/>
              <a:t>())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a.save</a:t>
            </a:r>
            <a:r>
              <a:rPr lang="en-US" sz="1200" dirty="0"/>
              <a:t>()</a:t>
            </a:r>
          </a:p>
          <a:p>
            <a:r>
              <a:rPr lang="en-US" sz="1200" dirty="0"/>
              <a:t>&gt;&gt;&gt; a.id</a:t>
            </a:r>
          </a:p>
          <a:p>
            <a:endParaRPr lang="en-US" sz="1200" dirty="0"/>
          </a:p>
          <a:p>
            <a:r>
              <a:rPr lang="en-US" sz="1200" dirty="0"/>
              <a:t>&gt;&gt;&gt; a = </a:t>
            </a:r>
            <a:r>
              <a:rPr lang="en-US" sz="1200" dirty="0" err="1"/>
              <a:t>Answer.objects.get</a:t>
            </a:r>
            <a:r>
              <a:rPr lang="en-US" sz="1200" dirty="0"/>
              <a:t>(id=1)</a:t>
            </a:r>
          </a:p>
          <a:p>
            <a:r>
              <a:rPr lang="en-US" sz="1200" dirty="0"/>
              <a:t>&gt;&gt;&gt; a</a:t>
            </a:r>
          </a:p>
          <a:p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a.question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q.answer_set.all</a:t>
            </a:r>
            <a:r>
              <a:rPr lang="en-US" sz="1200" dirty="0"/>
              <a:t>()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2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32286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C:\projects\mysite\templates\navbar.html</a:t>
            </a:r>
          </a:p>
          <a:p>
            <a:endParaRPr lang="en-US" sz="1200" b="1" dirty="0"/>
          </a:p>
          <a:p>
            <a:r>
              <a:rPr lang="en-US" sz="1200" dirty="0"/>
              <a:t>&lt;!-- -- [edit] --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if </a:t>
            </a:r>
            <a:r>
              <a:rPr lang="en-US" sz="1200" dirty="0" err="1">
                <a:solidFill>
                  <a:srgbClr val="00B0F0"/>
                </a:solidFill>
              </a:rPr>
              <a:t>user.is_authenticated</a:t>
            </a:r>
            <a:r>
              <a:rPr lang="en-US" sz="12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&lt;a class="nav-link" </a:t>
            </a:r>
            <a:r>
              <a:rPr lang="en-US" sz="1200" dirty="0" err="1">
                <a:solidFill>
                  <a:srgbClr val="00B0F0"/>
                </a:solidFill>
              </a:rPr>
              <a:t>href</a:t>
            </a:r>
            <a:r>
              <a:rPr lang="en-US" sz="1200" dirty="0">
                <a:solidFill>
                  <a:srgbClr val="00B0F0"/>
                </a:solidFill>
              </a:rPr>
              <a:t>="{% </a:t>
            </a:r>
            <a:r>
              <a:rPr lang="en-US" sz="1200" dirty="0" err="1">
                <a:solidFill>
                  <a:srgbClr val="00B0F0"/>
                </a:solidFill>
              </a:rPr>
              <a:t>url</a:t>
            </a:r>
            <a:r>
              <a:rPr lang="en-US" sz="1200" dirty="0">
                <a:solidFill>
                  <a:srgbClr val="00B0F0"/>
                </a:solidFill>
              </a:rPr>
              <a:t> '</a:t>
            </a:r>
            <a:r>
              <a:rPr lang="en-US" sz="1200" dirty="0" err="1">
                <a:solidFill>
                  <a:srgbClr val="00B0F0"/>
                </a:solidFill>
              </a:rPr>
              <a:t>common:logout</a:t>
            </a:r>
            <a:r>
              <a:rPr lang="en-US" sz="1200" dirty="0">
                <a:solidFill>
                  <a:srgbClr val="00B0F0"/>
                </a:solidFill>
              </a:rPr>
              <a:t>' %}"&gt;{{ </a:t>
            </a:r>
            <a:r>
              <a:rPr lang="en-US" sz="1200" dirty="0" err="1">
                <a:solidFill>
                  <a:srgbClr val="00B0F0"/>
                </a:solidFill>
              </a:rPr>
              <a:t>user.username</a:t>
            </a:r>
            <a:r>
              <a:rPr lang="en-US" sz="1200" dirty="0">
                <a:solidFill>
                  <a:srgbClr val="00B0F0"/>
                </a:solidFill>
              </a:rPr>
              <a:t> }} (Logout)&lt;/a&gt;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else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&lt;a class="nav-link" </a:t>
            </a:r>
            <a:r>
              <a:rPr lang="en-US" sz="1200" dirty="0" err="1">
                <a:solidFill>
                  <a:srgbClr val="00B0F0"/>
                </a:solidFill>
              </a:rPr>
              <a:t>href</a:t>
            </a:r>
            <a:r>
              <a:rPr lang="en-US" sz="1200" dirty="0">
                <a:solidFill>
                  <a:srgbClr val="00B0F0"/>
                </a:solidFill>
              </a:rPr>
              <a:t>="{% </a:t>
            </a:r>
            <a:r>
              <a:rPr lang="en-US" sz="1200" dirty="0" err="1">
                <a:solidFill>
                  <a:srgbClr val="00B0F0"/>
                </a:solidFill>
              </a:rPr>
              <a:t>url</a:t>
            </a:r>
            <a:r>
              <a:rPr lang="en-US" sz="1200" dirty="0">
                <a:solidFill>
                  <a:srgbClr val="00B0F0"/>
                </a:solidFill>
              </a:rPr>
              <a:t> '</a:t>
            </a:r>
            <a:r>
              <a:rPr lang="en-US" sz="1200" dirty="0" err="1">
                <a:solidFill>
                  <a:srgbClr val="00B0F0"/>
                </a:solidFill>
              </a:rPr>
              <a:t>common:login</a:t>
            </a:r>
            <a:r>
              <a:rPr lang="en-US" sz="1200" dirty="0">
                <a:solidFill>
                  <a:srgbClr val="00B0F0"/>
                </a:solidFill>
              </a:rPr>
              <a:t>' %}"&gt;Login&lt;/a&gt;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endif %}</a:t>
            </a:r>
          </a:p>
          <a:p>
            <a:r>
              <a:rPr lang="en-US" sz="1200" dirty="0"/>
              <a:t>&lt;!-- ------------ --&gt;</a:t>
            </a:r>
          </a:p>
          <a:p>
            <a:endParaRPr lang="en-US" sz="1200" dirty="0"/>
          </a:p>
          <a:p>
            <a:r>
              <a:rPr lang="en-US" sz="1200" b="1" dirty="0"/>
              <a:t>C:\projects\mysite\common\urls.py</a:t>
            </a:r>
          </a:p>
          <a:p>
            <a:endParaRPr lang="en-US" sz="1200" b="1" dirty="0"/>
          </a:p>
          <a:p>
            <a:r>
              <a:rPr lang="en-US" sz="1200" dirty="0"/>
              <a:t>...</a:t>
            </a:r>
          </a:p>
          <a:p>
            <a:r>
              <a:rPr lang="en-US" sz="1200" dirty="0" err="1"/>
              <a:t>urlpatterns</a:t>
            </a:r>
            <a:r>
              <a:rPr lang="en-US" sz="1200" dirty="0"/>
              <a:t> = [</a:t>
            </a:r>
          </a:p>
          <a:p>
            <a:r>
              <a:rPr lang="en-US" sz="1200" dirty="0"/>
              <a:t>    path('login/', </a:t>
            </a:r>
            <a:r>
              <a:rPr lang="en-US" sz="1200" dirty="0" err="1"/>
              <a:t>auth_views.LoginView.as_view</a:t>
            </a:r>
            <a:r>
              <a:rPr lang="en-US" sz="1200" dirty="0"/>
              <a:t>(</a:t>
            </a:r>
            <a:r>
              <a:rPr lang="en-US" sz="1200" dirty="0" err="1"/>
              <a:t>template_name</a:t>
            </a:r>
            <a:r>
              <a:rPr lang="en-US" sz="1200" dirty="0"/>
              <a:t>='common/login.html'), name='login'),</a:t>
            </a:r>
          </a:p>
          <a:p>
            <a:r>
              <a:rPr lang="en-US" sz="1200" dirty="0"/>
              <a:t>    # -- [edit] -- #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path('logout/', </a:t>
            </a:r>
            <a:r>
              <a:rPr lang="en-US" sz="1200" dirty="0" err="1">
                <a:solidFill>
                  <a:srgbClr val="00B0F0"/>
                </a:solidFill>
              </a:rPr>
              <a:t>auth_views.LogoutView.as_view</a:t>
            </a:r>
            <a:r>
              <a:rPr lang="en-US" sz="1200" dirty="0">
                <a:solidFill>
                  <a:srgbClr val="00B0F0"/>
                </a:solidFill>
              </a:rPr>
              <a:t>(), name='logout'),</a:t>
            </a:r>
          </a:p>
          <a:p>
            <a:r>
              <a:rPr lang="en-US" sz="1200" dirty="0"/>
              <a:t>    # ------------ #</a:t>
            </a:r>
          </a:p>
          <a:p>
            <a:r>
              <a:rPr lang="en-US" sz="1200" dirty="0"/>
              <a:t>]</a:t>
            </a:r>
          </a:p>
          <a:p>
            <a:endParaRPr lang="en-US" sz="1200" dirty="0"/>
          </a:p>
          <a:p>
            <a:r>
              <a:rPr lang="en-US" sz="1200" b="1" dirty="0"/>
              <a:t>C:\projects\mysite\config\settings.py</a:t>
            </a:r>
          </a:p>
          <a:p>
            <a:endParaRPr lang="en-US" sz="1200" b="1" dirty="0"/>
          </a:p>
          <a:p>
            <a:r>
              <a:rPr lang="en-US" sz="1200" dirty="0"/>
              <a:t># After successful logout, redirect URL</a:t>
            </a:r>
          </a:p>
          <a:p>
            <a:r>
              <a:rPr lang="en-US" sz="1200" dirty="0"/>
              <a:t>LOGIN_REDIRECT_URL = '/'</a:t>
            </a:r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LOGOUT_REDIRECT_URL = '/'</a:t>
            </a:r>
          </a:p>
          <a:p>
            <a:r>
              <a:rPr lang="en-US" sz="1200" dirty="0"/>
              <a:t># ------------ 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07756" y="534576"/>
            <a:ext cx="362901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20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35080" y="546994"/>
            <a:ext cx="5318988" cy="61186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790C79-1B21-41C1-9EDA-92A50388F345}"/>
              </a:ext>
            </a:extLst>
          </p:cNvPr>
          <p:cNvSpPr txBox="1"/>
          <p:nvPr/>
        </p:nvSpPr>
        <p:spPr>
          <a:xfrm>
            <a:off x="107756" y="2552562"/>
            <a:ext cx="362901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5F93D6-6063-4F08-B539-CF95B2DEB575}"/>
              </a:ext>
            </a:extLst>
          </p:cNvPr>
          <p:cNvSpPr txBox="1"/>
          <p:nvPr/>
        </p:nvSpPr>
        <p:spPr>
          <a:xfrm>
            <a:off x="107756" y="4738713"/>
            <a:ext cx="362901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515642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32286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C:\projects\mysite\templates\common\login.html</a:t>
            </a:r>
          </a:p>
          <a:p>
            <a:endParaRPr lang="en-US" sz="1200" dirty="0"/>
          </a:p>
          <a:p>
            <a:r>
              <a:rPr lang="en-US" sz="1200" dirty="0"/>
              <a:t>&lt;div class="container my-3"&gt;</a:t>
            </a:r>
          </a:p>
          <a:p>
            <a:r>
              <a:rPr lang="en-US" sz="1200" dirty="0"/>
              <a:t>    &lt;!-- -- [edit] -- --&gt;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&lt;div class="row"&gt;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&lt;div class="col-4"&gt;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&lt;h4&gt;Login&lt;/h4&gt;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&lt;/div&gt;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&lt;div class="col-8 text-right"&gt;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&lt;span&gt;or &lt;a </a:t>
            </a:r>
            <a:r>
              <a:rPr lang="en-US" sz="1200" dirty="0" err="1">
                <a:solidFill>
                  <a:srgbClr val="00B0F0"/>
                </a:solidFill>
              </a:rPr>
              <a:t>href</a:t>
            </a:r>
            <a:r>
              <a:rPr lang="en-US" sz="1200" dirty="0">
                <a:solidFill>
                  <a:srgbClr val="00B0F0"/>
                </a:solidFill>
              </a:rPr>
              <a:t>="{% </a:t>
            </a:r>
            <a:r>
              <a:rPr lang="en-US" sz="1200" dirty="0" err="1">
                <a:solidFill>
                  <a:srgbClr val="00B0F0"/>
                </a:solidFill>
              </a:rPr>
              <a:t>url</a:t>
            </a:r>
            <a:r>
              <a:rPr lang="en-US" sz="1200" dirty="0">
                <a:solidFill>
                  <a:srgbClr val="00B0F0"/>
                </a:solidFill>
              </a:rPr>
              <a:t> '</a:t>
            </a:r>
            <a:r>
              <a:rPr lang="en-US" sz="1200" dirty="0" err="1">
                <a:solidFill>
                  <a:srgbClr val="00B0F0"/>
                </a:solidFill>
              </a:rPr>
              <a:t>common:signup</a:t>
            </a:r>
            <a:r>
              <a:rPr lang="en-US" sz="1200" dirty="0">
                <a:solidFill>
                  <a:srgbClr val="00B0F0"/>
                </a:solidFill>
              </a:rPr>
              <a:t>' %}"&gt;Create Account&lt;/a&gt;&lt;/span&gt;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&lt;/div&gt;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&lt;/div&gt;</a:t>
            </a:r>
          </a:p>
          <a:p>
            <a:r>
              <a:rPr lang="en-US" sz="1200" dirty="0"/>
              <a:t>    &lt;!-- ------------ --&gt;</a:t>
            </a:r>
          </a:p>
          <a:p>
            <a:r>
              <a:rPr lang="en-US" sz="1200" dirty="0"/>
              <a:t>    &lt;form method="post" class="post-form" action="{% </a:t>
            </a:r>
            <a:r>
              <a:rPr lang="en-US" sz="1200" dirty="0" err="1"/>
              <a:t>url</a:t>
            </a:r>
            <a:r>
              <a:rPr lang="en-US" sz="1200" dirty="0"/>
              <a:t> '</a:t>
            </a:r>
            <a:r>
              <a:rPr lang="en-US" sz="1200" dirty="0" err="1"/>
              <a:t>pybo:login</a:t>
            </a:r>
            <a:r>
              <a:rPr lang="en-US" sz="1200" dirty="0"/>
              <a:t>' %}"&gt;</a:t>
            </a:r>
          </a:p>
          <a:p>
            <a:r>
              <a:rPr lang="en-US" sz="1200" dirty="0"/>
              <a:t>&lt;...&gt;</a:t>
            </a:r>
          </a:p>
          <a:p>
            <a:endParaRPr lang="en-US" sz="1200" b="1" dirty="0"/>
          </a:p>
          <a:p>
            <a:r>
              <a:rPr lang="en-US" sz="1200" b="1" dirty="0"/>
              <a:t>C:\projects\mysite\common\urls.py</a:t>
            </a:r>
          </a:p>
          <a:p>
            <a:r>
              <a:rPr lang="en-US" sz="1200" dirty="0"/>
              <a:t>...</a:t>
            </a:r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from . import views</a:t>
            </a:r>
          </a:p>
          <a:p>
            <a:r>
              <a:rPr lang="en-US" sz="1200" dirty="0"/>
              <a:t># ------------ #</a:t>
            </a:r>
          </a:p>
          <a:p>
            <a:r>
              <a:rPr lang="en-US" sz="1200" dirty="0"/>
              <a:t>...</a:t>
            </a:r>
          </a:p>
          <a:p>
            <a:endParaRPr lang="en-US" sz="1200" dirty="0"/>
          </a:p>
          <a:p>
            <a:r>
              <a:rPr lang="en-US" sz="1200" dirty="0" err="1"/>
              <a:t>urlpatterns</a:t>
            </a:r>
            <a:r>
              <a:rPr lang="en-US" sz="1200" dirty="0"/>
              <a:t> = [</a:t>
            </a:r>
          </a:p>
          <a:p>
            <a:r>
              <a:rPr lang="en-US" sz="1200" dirty="0"/>
              <a:t>    ...</a:t>
            </a:r>
          </a:p>
          <a:p>
            <a:r>
              <a:rPr lang="en-US" sz="1200" dirty="0"/>
              <a:t>    # -- [edit] -- #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path('signup/', </a:t>
            </a:r>
            <a:r>
              <a:rPr lang="en-US" sz="1200" dirty="0" err="1">
                <a:solidFill>
                  <a:srgbClr val="00B0F0"/>
                </a:solidFill>
              </a:rPr>
              <a:t>views.signup</a:t>
            </a:r>
            <a:r>
              <a:rPr lang="en-US" sz="1200" dirty="0">
                <a:solidFill>
                  <a:srgbClr val="00B0F0"/>
                </a:solidFill>
              </a:rPr>
              <a:t>, name='signup'),</a:t>
            </a:r>
          </a:p>
          <a:p>
            <a:r>
              <a:rPr lang="en-US" sz="1200" dirty="0"/>
              <a:t>    # ------------ #</a:t>
            </a:r>
          </a:p>
          <a:p>
            <a:r>
              <a:rPr lang="en-US" sz="1200" dirty="0"/>
              <a:t>]</a:t>
            </a:r>
          </a:p>
          <a:p>
            <a:endParaRPr lang="en-US" sz="1200" b="1" dirty="0"/>
          </a:p>
          <a:p>
            <a:r>
              <a:rPr lang="en-US" sz="1200" dirty="0"/>
              <a:t>NOTE: Not like login/logout, there are NO automatic view such as </a:t>
            </a:r>
            <a:r>
              <a:rPr lang="en-US" sz="1200" dirty="0" err="1"/>
              <a:t>LoginView</a:t>
            </a:r>
            <a:r>
              <a:rPr lang="en-US" sz="1200" dirty="0"/>
              <a:t>, </a:t>
            </a:r>
            <a:r>
              <a:rPr lang="en-US" sz="1200" dirty="0" err="1"/>
              <a:t>LogoutView</a:t>
            </a:r>
            <a:r>
              <a:rPr lang="en-US" sz="1200" dirty="0"/>
              <a:t>. Therefore we will have to create view for creating account by ourselves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07757" y="534576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21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35080" y="546994"/>
            <a:ext cx="5318988" cy="61186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b="1" dirty="0"/>
              <a:t>C:\projects\mysite\common\forms.py</a:t>
            </a:r>
          </a:p>
          <a:p>
            <a:r>
              <a:rPr lang="en-US" sz="1000" dirty="0"/>
              <a:t># -- [edit] -- #</a:t>
            </a:r>
          </a:p>
          <a:p>
            <a:r>
              <a:rPr lang="en-US" sz="1000" dirty="0">
                <a:solidFill>
                  <a:srgbClr val="00B0F0"/>
                </a:solidFill>
              </a:rPr>
              <a:t>from </a:t>
            </a:r>
            <a:r>
              <a:rPr lang="en-US" sz="1000" dirty="0" err="1">
                <a:solidFill>
                  <a:srgbClr val="00B0F0"/>
                </a:solidFill>
              </a:rPr>
              <a:t>django</a:t>
            </a:r>
            <a:r>
              <a:rPr lang="en-US" sz="1000" dirty="0">
                <a:solidFill>
                  <a:srgbClr val="00B0F0"/>
                </a:solidFill>
              </a:rPr>
              <a:t> import forms</a:t>
            </a:r>
          </a:p>
          <a:p>
            <a:r>
              <a:rPr lang="en-US" sz="1000" dirty="0">
                <a:solidFill>
                  <a:srgbClr val="00B0F0"/>
                </a:solidFill>
              </a:rPr>
              <a:t>from </a:t>
            </a:r>
            <a:r>
              <a:rPr lang="en-US" sz="1000" dirty="0" err="1">
                <a:solidFill>
                  <a:srgbClr val="00B0F0"/>
                </a:solidFill>
              </a:rPr>
              <a:t>django.contrib.auth.forms</a:t>
            </a:r>
            <a:r>
              <a:rPr lang="en-US" sz="1000" dirty="0">
                <a:solidFill>
                  <a:srgbClr val="00B0F0"/>
                </a:solidFill>
              </a:rPr>
              <a:t> import </a:t>
            </a:r>
            <a:r>
              <a:rPr lang="en-US" sz="1000" dirty="0" err="1">
                <a:solidFill>
                  <a:srgbClr val="00B0F0"/>
                </a:solidFill>
              </a:rPr>
              <a:t>UserCreationForm</a:t>
            </a:r>
            <a:endParaRPr lang="en-US" sz="1000" dirty="0">
              <a:solidFill>
                <a:srgbClr val="00B0F0"/>
              </a:solidFill>
            </a:endParaRPr>
          </a:p>
          <a:p>
            <a:r>
              <a:rPr lang="en-US" sz="1000" dirty="0">
                <a:solidFill>
                  <a:srgbClr val="00B0F0"/>
                </a:solidFill>
              </a:rPr>
              <a:t>from </a:t>
            </a:r>
            <a:r>
              <a:rPr lang="en-US" sz="1000" dirty="0" err="1">
                <a:solidFill>
                  <a:srgbClr val="00B0F0"/>
                </a:solidFill>
              </a:rPr>
              <a:t>django.contrib.auth.models</a:t>
            </a:r>
            <a:r>
              <a:rPr lang="en-US" sz="1000" dirty="0">
                <a:solidFill>
                  <a:srgbClr val="00B0F0"/>
                </a:solidFill>
              </a:rPr>
              <a:t> import User</a:t>
            </a:r>
          </a:p>
          <a:p>
            <a:endParaRPr lang="en-US" sz="1000" dirty="0">
              <a:solidFill>
                <a:srgbClr val="00B0F0"/>
              </a:solidFill>
            </a:endParaRPr>
          </a:p>
          <a:p>
            <a:endParaRPr lang="en-US" sz="1000" dirty="0">
              <a:solidFill>
                <a:srgbClr val="00B0F0"/>
              </a:solidFill>
            </a:endParaRPr>
          </a:p>
          <a:p>
            <a:r>
              <a:rPr lang="en-US" sz="1000" dirty="0">
                <a:solidFill>
                  <a:srgbClr val="00B0F0"/>
                </a:solidFill>
              </a:rPr>
              <a:t>class </a:t>
            </a:r>
            <a:r>
              <a:rPr lang="en-US" sz="1000" dirty="0" err="1">
                <a:solidFill>
                  <a:srgbClr val="00B0F0"/>
                </a:solidFill>
              </a:rPr>
              <a:t>UserForm</a:t>
            </a:r>
            <a:r>
              <a:rPr lang="en-US" sz="1000" dirty="0">
                <a:solidFill>
                  <a:srgbClr val="00B0F0"/>
                </a:solidFill>
              </a:rPr>
              <a:t>(</a:t>
            </a:r>
            <a:r>
              <a:rPr lang="en-US" sz="1000" dirty="0" err="1">
                <a:solidFill>
                  <a:srgbClr val="00B0F0"/>
                </a:solidFill>
              </a:rPr>
              <a:t>UserCreationForm</a:t>
            </a:r>
            <a:r>
              <a:rPr lang="en-US" sz="1000" dirty="0">
                <a:solidFill>
                  <a:srgbClr val="00B0F0"/>
                </a:solidFill>
              </a:rPr>
              <a:t>):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email = </a:t>
            </a:r>
            <a:r>
              <a:rPr lang="en-US" sz="1000" dirty="0" err="1">
                <a:solidFill>
                  <a:srgbClr val="00B0F0"/>
                </a:solidFill>
              </a:rPr>
              <a:t>forms.EmailField</a:t>
            </a:r>
            <a:r>
              <a:rPr lang="en-US" sz="1000" dirty="0">
                <a:solidFill>
                  <a:srgbClr val="00B0F0"/>
                </a:solidFill>
              </a:rPr>
              <a:t>(label=“</a:t>
            </a:r>
            <a:r>
              <a:rPr lang="en-US" altLang="ko-KR" sz="1000" dirty="0">
                <a:solidFill>
                  <a:srgbClr val="00B0F0"/>
                </a:solidFill>
              </a:rPr>
              <a:t>email")</a:t>
            </a:r>
          </a:p>
          <a:p>
            <a:endParaRPr lang="en-US" altLang="ko-KR" sz="1000" dirty="0">
              <a:solidFill>
                <a:srgbClr val="00B0F0"/>
              </a:solidFill>
            </a:endParaRPr>
          </a:p>
          <a:p>
            <a:r>
              <a:rPr lang="en-US" altLang="ko-KR" sz="1000" dirty="0">
                <a:solidFill>
                  <a:srgbClr val="00B0F0"/>
                </a:solidFill>
              </a:rPr>
              <a:t>    </a:t>
            </a:r>
            <a:r>
              <a:rPr lang="en-US" sz="1000" dirty="0">
                <a:solidFill>
                  <a:srgbClr val="00B0F0"/>
                </a:solidFill>
              </a:rPr>
              <a:t>class Meta: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model = User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fields = ("username", "email")</a:t>
            </a:r>
          </a:p>
          <a:p>
            <a:r>
              <a:rPr lang="en-US" sz="1000" dirty="0"/>
              <a:t># ------------ #</a:t>
            </a:r>
          </a:p>
          <a:p>
            <a:endParaRPr lang="en-US" sz="1000" dirty="0"/>
          </a:p>
          <a:p>
            <a:r>
              <a:rPr lang="en-US" sz="1000" b="1" dirty="0"/>
              <a:t>C:\projects\mysite\common\views.py</a:t>
            </a:r>
          </a:p>
          <a:p>
            <a:r>
              <a:rPr lang="en-US" sz="1000" dirty="0"/>
              <a:t># -- [edit] -- #</a:t>
            </a:r>
          </a:p>
          <a:p>
            <a:r>
              <a:rPr lang="en-US" sz="1000" dirty="0">
                <a:solidFill>
                  <a:srgbClr val="00B0F0"/>
                </a:solidFill>
              </a:rPr>
              <a:t>from </a:t>
            </a:r>
            <a:r>
              <a:rPr lang="en-US" sz="1000" dirty="0" err="1">
                <a:solidFill>
                  <a:srgbClr val="00B0F0"/>
                </a:solidFill>
              </a:rPr>
              <a:t>django.contrib.auth</a:t>
            </a:r>
            <a:r>
              <a:rPr lang="en-US" sz="1000" dirty="0">
                <a:solidFill>
                  <a:srgbClr val="00B0F0"/>
                </a:solidFill>
              </a:rPr>
              <a:t> import authenticate, login</a:t>
            </a:r>
          </a:p>
          <a:p>
            <a:r>
              <a:rPr lang="en-US" sz="1000" dirty="0">
                <a:solidFill>
                  <a:srgbClr val="00B0F0"/>
                </a:solidFill>
              </a:rPr>
              <a:t>from </a:t>
            </a:r>
            <a:r>
              <a:rPr lang="en-US" sz="1000" dirty="0" err="1">
                <a:solidFill>
                  <a:srgbClr val="00B0F0"/>
                </a:solidFill>
              </a:rPr>
              <a:t>django.shortcuts</a:t>
            </a:r>
            <a:r>
              <a:rPr lang="en-US" sz="1000" dirty="0">
                <a:solidFill>
                  <a:srgbClr val="00B0F0"/>
                </a:solidFill>
              </a:rPr>
              <a:t> import render, redirect</a:t>
            </a:r>
          </a:p>
          <a:p>
            <a:r>
              <a:rPr lang="en-US" sz="1000" dirty="0">
                <a:solidFill>
                  <a:srgbClr val="00B0F0"/>
                </a:solidFill>
              </a:rPr>
              <a:t>from </a:t>
            </a:r>
            <a:r>
              <a:rPr lang="en-US" sz="1000" dirty="0" err="1">
                <a:solidFill>
                  <a:srgbClr val="00B0F0"/>
                </a:solidFill>
              </a:rPr>
              <a:t>common.forms</a:t>
            </a:r>
            <a:r>
              <a:rPr lang="en-US" sz="1000" dirty="0">
                <a:solidFill>
                  <a:srgbClr val="00B0F0"/>
                </a:solidFill>
              </a:rPr>
              <a:t> import </a:t>
            </a:r>
            <a:r>
              <a:rPr lang="en-US" sz="1000" dirty="0" err="1">
                <a:solidFill>
                  <a:srgbClr val="00B0F0"/>
                </a:solidFill>
              </a:rPr>
              <a:t>UserForm</a:t>
            </a:r>
            <a:endParaRPr lang="en-US" sz="1000" dirty="0">
              <a:solidFill>
                <a:srgbClr val="00B0F0"/>
              </a:solidFill>
            </a:endParaRPr>
          </a:p>
          <a:p>
            <a:endParaRPr lang="en-US" sz="1000" dirty="0">
              <a:solidFill>
                <a:srgbClr val="00B0F0"/>
              </a:solidFill>
            </a:endParaRPr>
          </a:p>
          <a:p>
            <a:endParaRPr lang="en-US" sz="1000" dirty="0">
              <a:solidFill>
                <a:srgbClr val="00B0F0"/>
              </a:solidFill>
            </a:endParaRPr>
          </a:p>
          <a:p>
            <a:r>
              <a:rPr lang="en-US" sz="1000" dirty="0">
                <a:solidFill>
                  <a:srgbClr val="00B0F0"/>
                </a:solidFill>
              </a:rPr>
              <a:t>def signup(request):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"""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</a:t>
            </a:r>
            <a:r>
              <a:rPr lang="en-US" altLang="ko-KR" sz="1000" dirty="0">
                <a:solidFill>
                  <a:srgbClr val="00B0F0"/>
                </a:solidFill>
              </a:rPr>
              <a:t>Create Account</a:t>
            </a:r>
            <a:endParaRPr lang="ko-KR" altLang="en-US" sz="1000" dirty="0">
              <a:solidFill>
                <a:srgbClr val="00B0F0"/>
              </a:solidFill>
            </a:endParaRPr>
          </a:p>
          <a:p>
            <a:r>
              <a:rPr lang="ko-KR" altLang="en-US" sz="1000" dirty="0">
                <a:solidFill>
                  <a:srgbClr val="00B0F0"/>
                </a:solidFill>
              </a:rPr>
              <a:t>    </a:t>
            </a:r>
            <a:r>
              <a:rPr lang="en-US" altLang="ko-KR" sz="1000" dirty="0">
                <a:solidFill>
                  <a:srgbClr val="00B0F0"/>
                </a:solidFill>
              </a:rPr>
              <a:t>"""</a:t>
            </a:r>
          </a:p>
          <a:p>
            <a:r>
              <a:rPr lang="en-US" altLang="ko-KR" sz="1000" dirty="0">
                <a:solidFill>
                  <a:srgbClr val="00B0F0"/>
                </a:solidFill>
              </a:rPr>
              <a:t>    </a:t>
            </a:r>
            <a:r>
              <a:rPr lang="en-US" sz="1000" dirty="0">
                <a:solidFill>
                  <a:srgbClr val="00B0F0"/>
                </a:solidFill>
              </a:rPr>
              <a:t>if </a:t>
            </a:r>
            <a:r>
              <a:rPr lang="en-US" sz="1000" dirty="0" err="1">
                <a:solidFill>
                  <a:srgbClr val="00B0F0"/>
                </a:solidFill>
              </a:rPr>
              <a:t>request.method</a:t>
            </a:r>
            <a:r>
              <a:rPr lang="en-US" sz="1000" dirty="0">
                <a:solidFill>
                  <a:srgbClr val="00B0F0"/>
                </a:solidFill>
              </a:rPr>
              <a:t> == "POST":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form = </a:t>
            </a:r>
            <a:r>
              <a:rPr lang="en-US" sz="1000" dirty="0" err="1">
                <a:solidFill>
                  <a:srgbClr val="00B0F0"/>
                </a:solidFill>
              </a:rPr>
              <a:t>UserForm</a:t>
            </a:r>
            <a:r>
              <a:rPr lang="en-US" sz="1000" dirty="0">
                <a:solidFill>
                  <a:srgbClr val="00B0F0"/>
                </a:solidFill>
              </a:rPr>
              <a:t>(</a:t>
            </a:r>
            <a:r>
              <a:rPr lang="en-US" sz="1000" dirty="0" err="1">
                <a:solidFill>
                  <a:srgbClr val="00B0F0"/>
                </a:solidFill>
              </a:rPr>
              <a:t>request.POST</a:t>
            </a:r>
            <a:r>
              <a:rPr lang="en-US" sz="1000" dirty="0">
                <a:solidFill>
                  <a:srgbClr val="00B0F0"/>
                </a:solidFill>
              </a:rPr>
              <a:t>)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if </a:t>
            </a:r>
            <a:r>
              <a:rPr lang="en-US" sz="1000" dirty="0" err="1">
                <a:solidFill>
                  <a:srgbClr val="00B0F0"/>
                </a:solidFill>
              </a:rPr>
              <a:t>form.is_valid</a:t>
            </a:r>
            <a:r>
              <a:rPr lang="en-US" sz="1000" dirty="0">
                <a:solidFill>
                  <a:srgbClr val="00B0F0"/>
                </a:solidFill>
              </a:rPr>
              <a:t>():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</a:t>
            </a:r>
            <a:r>
              <a:rPr lang="en-US" sz="1000" dirty="0" err="1">
                <a:solidFill>
                  <a:srgbClr val="00B0F0"/>
                </a:solidFill>
              </a:rPr>
              <a:t>form.save</a:t>
            </a:r>
            <a:r>
              <a:rPr lang="en-US" sz="10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username = </a:t>
            </a:r>
            <a:r>
              <a:rPr lang="en-US" sz="1000" dirty="0" err="1">
                <a:solidFill>
                  <a:srgbClr val="00B0F0"/>
                </a:solidFill>
              </a:rPr>
              <a:t>form.cleaned_data.get</a:t>
            </a:r>
            <a:r>
              <a:rPr lang="en-US" sz="1000" dirty="0">
                <a:solidFill>
                  <a:srgbClr val="00B0F0"/>
                </a:solidFill>
              </a:rPr>
              <a:t>('username')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</a:t>
            </a:r>
            <a:r>
              <a:rPr lang="en-US" sz="1000" dirty="0" err="1">
                <a:solidFill>
                  <a:srgbClr val="00B0F0"/>
                </a:solidFill>
              </a:rPr>
              <a:t>raw_password</a:t>
            </a:r>
            <a:r>
              <a:rPr lang="en-US" sz="1000" dirty="0">
                <a:solidFill>
                  <a:srgbClr val="00B0F0"/>
                </a:solidFill>
              </a:rPr>
              <a:t> = </a:t>
            </a:r>
            <a:r>
              <a:rPr lang="en-US" sz="1000" dirty="0" err="1">
                <a:solidFill>
                  <a:srgbClr val="00B0F0"/>
                </a:solidFill>
              </a:rPr>
              <a:t>form.cleaned_data.get</a:t>
            </a:r>
            <a:r>
              <a:rPr lang="en-US" sz="1000" dirty="0">
                <a:solidFill>
                  <a:srgbClr val="00B0F0"/>
                </a:solidFill>
              </a:rPr>
              <a:t>('password1')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user = authenticate(username=username, password=</a:t>
            </a:r>
            <a:r>
              <a:rPr lang="en-US" sz="1000" dirty="0" err="1">
                <a:solidFill>
                  <a:srgbClr val="00B0F0"/>
                </a:solidFill>
              </a:rPr>
              <a:t>raw_password</a:t>
            </a:r>
            <a:r>
              <a:rPr lang="en-US" sz="1000" dirty="0">
                <a:solidFill>
                  <a:srgbClr val="00B0F0"/>
                </a:solidFill>
              </a:rPr>
              <a:t>)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login(request, user)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return redirect('index')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else: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form = </a:t>
            </a:r>
            <a:r>
              <a:rPr lang="en-US" sz="1000" dirty="0" err="1">
                <a:solidFill>
                  <a:srgbClr val="00B0F0"/>
                </a:solidFill>
              </a:rPr>
              <a:t>UserForm</a:t>
            </a:r>
            <a:r>
              <a:rPr lang="en-US" sz="10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return render(request, 'common/signup.html', {'form': form})</a:t>
            </a:r>
          </a:p>
          <a:p>
            <a:r>
              <a:rPr lang="en-US" sz="1000" dirty="0"/>
              <a:t># ------------ 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DC5B7-D2EA-4C80-A4D7-B6CD922996FA}"/>
              </a:ext>
            </a:extLst>
          </p:cNvPr>
          <p:cNvSpPr txBox="1"/>
          <p:nvPr/>
        </p:nvSpPr>
        <p:spPr>
          <a:xfrm>
            <a:off x="318257" y="173115"/>
            <a:ext cx="23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Member Registration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1B2D0-9A1A-4A10-827C-3A2F94BAC7B8}"/>
              </a:ext>
            </a:extLst>
          </p:cNvPr>
          <p:cNvSpPr txBox="1"/>
          <p:nvPr/>
        </p:nvSpPr>
        <p:spPr>
          <a:xfrm>
            <a:off x="107757" y="3444943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42B32C-3D7A-4A2B-87F1-823D625FC606}"/>
              </a:ext>
            </a:extLst>
          </p:cNvPr>
          <p:cNvSpPr txBox="1"/>
          <p:nvPr/>
        </p:nvSpPr>
        <p:spPr>
          <a:xfrm>
            <a:off x="6210359" y="534576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218D25-0C40-4882-8461-49B14E5A0BAE}"/>
              </a:ext>
            </a:extLst>
          </p:cNvPr>
          <p:cNvSpPr txBox="1"/>
          <p:nvPr/>
        </p:nvSpPr>
        <p:spPr>
          <a:xfrm>
            <a:off x="6210359" y="2815321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0375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32286" y="210208"/>
            <a:ext cx="5308956" cy="64746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C:\projects\mysite\templates\common\signup.html</a:t>
            </a:r>
          </a:p>
          <a:p>
            <a:r>
              <a:rPr lang="en-US" sz="1000" dirty="0"/>
              <a:t>&lt;!-- -- [edit] -- --&gt;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{% extends "base.html"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{% block content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&lt;div class="container my-3"&gt;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&lt;div class="row my-3"&gt;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&lt;div class="col-4"&gt;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&lt;h4&gt;Create Account&lt;/h4&gt;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&lt;/div&gt;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&lt;div class="col-8 text-right"&gt;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&lt;span&gt;or &lt;a </a:t>
            </a:r>
            <a:r>
              <a:rPr lang="en-US" sz="1000" dirty="0" err="1">
                <a:solidFill>
                  <a:srgbClr val="00B0F0"/>
                </a:solidFill>
              </a:rPr>
              <a:t>href</a:t>
            </a:r>
            <a:r>
              <a:rPr lang="en-US" sz="1000" dirty="0">
                <a:solidFill>
                  <a:srgbClr val="00B0F0"/>
                </a:solidFill>
              </a:rPr>
              <a:t>="{% </a:t>
            </a:r>
            <a:r>
              <a:rPr lang="en-US" sz="1000" dirty="0" err="1">
                <a:solidFill>
                  <a:srgbClr val="00B0F0"/>
                </a:solidFill>
              </a:rPr>
              <a:t>url</a:t>
            </a:r>
            <a:r>
              <a:rPr lang="en-US" sz="1000" dirty="0">
                <a:solidFill>
                  <a:srgbClr val="00B0F0"/>
                </a:solidFill>
              </a:rPr>
              <a:t> '</a:t>
            </a:r>
            <a:r>
              <a:rPr lang="en-US" sz="1000" dirty="0" err="1">
                <a:solidFill>
                  <a:srgbClr val="00B0F0"/>
                </a:solidFill>
              </a:rPr>
              <a:t>common:login</a:t>
            </a:r>
            <a:r>
              <a:rPr lang="en-US" sz="1000" dirty="0">
                <a:solidFill>
                  <a:srgbClr val="00B0F0"/>
                </a:solidFill>
              </a:rPr>
              <a:t>' %}"&gt;Login&lt;/a&gt;&lt;/span&gt;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&lt;/div&gt;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&lt;/div&gt;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&lt;form method="post" class="post-form"&gt;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{% </a:t>
            </a:r>
            <a:r>
              <a:rPr lang="en-US" sz="1000" dirty="0" err="1">
                <a:solidFill>
                  <a:srgbClr val="00B0F0"/>
                </a:solidFill>
              </a:rPr>
              <a:t>csrf_token</a:t>
            </a:r>
            <a:r>
              <a:rPr lang="en-US" sz="10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{% include "form_errors.html"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&lt;div class="form-group"&gt;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&lt;label for="username"&gt;User Name&lt;/label&gt;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&lt;input type="text" class="form-control" name="username" id="username"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       value="{{ </a:t>
            </a:r>
            <a:r>
              <a:rPr lang="en-US" sz="1000" dirty="0" err="1">
                <a:solidFill>
                  <a:srgbClr val="00B0F0"/>
                </a:solidFill>
              </a:rPr>
              <a:t>form.username.value|default_if_none</a:t>
            </a:r>
            <a:r>
              <a:rPr lang="en-US" sz="1000" dirty="0">
                <a:solidFill>
                  <a:srgbClr val="00B0F0"/>
                </a:solidFill>
              </a:rPr>
              <a:t>:'' }}"&gt;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&lt;/div&gt;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&lt;div class="form-group"&gt;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&lt;label for="password1"&gt;Password&lt;/label&gt;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&lt;input type="password" class="form-control" name="password1" id="password1"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       value="{{ form.password1.value|default_if_none:'' }}"&gt;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&lt;/div&gt;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&lt;div class="form-group"&gt;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&lt;label for="password2"&gt;Confirm Password&lt;/label&gt;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&lt;input type="password" class="form-control" name="password2" id="password2"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       value="{{ form.password2.value|default_if_none:'' }}"&gt;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&lt;/div&gt;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&lt;div class="form-group"&gt;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&lt;label for="email"&gt;Email&lt;/label&gt;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&lt;input type="text" class="form-control" name="email" id="email"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       value="{{ </a:t>
            </a:r>
            <a:r>
              <a:rPr lang="en-US" sz="1000" dirty="0" err="1">
                <a:solidFill>
                  <a:srgbClr val="00B0F0"/>
                </a:solidFill>
              </a:rPr>
              <a:t>form.email.value|default_if_none</a:t>
            </a:r>
            <a:r>
              <a:rPr lang="en-US" sz="1000" dirty="0">
                <a:solidFill>
                  <a:srgbClr val="00B0F0"/>
                </a:solidFill>
              </a:rPr>
              <a:t>:'' }}"&gt;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&lt;/div&gt;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&lt;button type="submit" class="</a:t>
            </a:r>
            <a:r>
              <a:rPr lang="en-US" sz="1000" dirty="0" err="1">
                <a:solidFill>
                  <a:srgbClr val="00B0F0"/>
                </a:solidFill>
              </a:rPr>
              <a:t>btn</a:t>
            </a:r>
            <a:r>
              <a:rPr lang="en-US" sz="1000" dirty="0">
                <a:solidFill>
                  <a:srgbClr val="00B0F0"/>
                </a:solidFill>
              </a:rPr>
              <a:t> </a:t>
            </a:r>
            <a:r>
              <a:rPr lang="en-US" sz="1000" dirty="0" err="1">
                <a:solidFill>
                  <a:srgbClr val="00B0F0"/>
                </a:solidFill>
              </a:rPr>
              <a:t>btn</a:t>
            </a:r>
            <a:r>
              <a:rPr lang="en-US" sz="1000" dirty="0">
                <a:solidFill>
                  <a:srgbClr val="00B0F0"/>
                </a:solidFill>
              </a:rPr>
              <a:t>-primary"&gt;Create Account&lt;/button&gt;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&lt;/form&gt;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&lt;/div&gt;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{% </a:t>
            </a:r>
            <a:r>
              <a:rPr lang="en-US" sz="1000" dirty="0" err="1">
                <a:solidFill>
                  <a:srgbClr val="00B0F0"/>
                </a:solidFill>
              </a:rPr>
              <a:t>endblock</a:t>
            </a:r>
            <a:r>
              <a:rPr lang="en-US" sz="10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000" dirty="0"/>
              <a:t>&lt;!-- ------------ --&gt;</a:t>
            </a:r>
          </a:p>
          <a:p>
            <a:endParaRPr lang="en-US" sz="1200" b="1" dirty="0"/>
          </a:p>
          <a:p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07757" y="250804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22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35080" y="546994"/>
            <a:ext cx="5318988" cy="61186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D5FC3-9E65-4331-83B6-A4186AF2629F}"/>
              </a:ext>
            </a:extLst>
          </p:cNvPr>
          <p:cNvSpPr txBox="1"/>
          <p:nvPr/>
        </p:nvSpPr>
        <p:spPr>
          <a:xfrm>
            <a:off x="3174816" y="1291094"/>
            <a:ext cx="2803106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http://localhost:8000/common/signup/</a:t>
            </a:r>
          </a:p>
        </p:txBody>
      </p:sp>
    </p:spTree>
    <p:extLst>
      <p:ext uri="{BB962C8B-B14F-4D97-AF65-F5344CB8AC3E}">
        <p14:creationId xmlns:p14="http://schemas.microsoft.com/office/powerpoint/2010/main" val="923764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32286" y="489074"/>
            <a:ext cx="5308956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C:\projects\mysite\pybo\models.py</a:t>
            </a:r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from </a:t>
            </a:r>
            <a:r>
              <a:rPr lang="en-US" sz="1200" dirty="0" err="1">
                <a:solidFill>
                  <a:srgbClr val="00B0F0"/>
                </a:solidFill>
              </a:rPr>
              <a:t>django.contrib.auth.models</a:t>
            </a:r>
            <a:r>
              <a:rPr lang="en-US" sz="1200" dirty="0">
                <a:solidFill>
                  <a:srgbClr val="00B0F0"/>
                </a:solidFill>
              </a:rPr>
              <a:t> import User</a:t>
            </a:r>
          </a:p>
          <a:p>
            <a:r>
              <a:rPr lang="en-US" sz="1200" dirty="0"/>
              <a:t># ------------ #</a:t>
            </a:r>
          </a:p>
          <a:p>
            <a:r>
              <a:rPr lang="en-US" sz="1200" dirty="0"/>
              <a:t>...</a:t>
            </a:r>
          </a:p>
          <a:p>
            <a:endParaRPr lang="en-US" sz="1200" dirty="0"/>
          </a:p>
          <a:p>
            <a:r>
              <a:rPr lang="en-US" sz="1200" dirty="0"/>
              <a:t>class Question(</a:t>
            </a:r>
            <a:r>
              <a:rPr lang="en-US" sz="1200" dirty="0" err="1"/>
              <a:t>models.Model</a:t>
            </a:r>
            <a:r>
              <a:rPr lang="en-US" sz="1200" dirty="0"/>
              <a:t>):</a:t>
            </a:r>
          </a:p>
          <a:p>
            <a:r>
              <a:rPr lang="en-US" sz="1200" dirty="0"/>
              <a:t>    # -- [edit] -- #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author = </a:t>
            </a:r>
            <a:r>
              <a:rPr lang="en-US" sz="1200" dirty="0" err="1">
                <a:solidFill>
                  <a:srgbClr val="00B0F0"/>
                </a:solidFill>
              </a:rPr>
              <a:t>models.ForeignKey</a:t>
            </a:r>
            <a:r>
              <a:rPr lang="en-US" sz="1200" dirty="0">
                <a:solidFill>
                  <a:srgbClr val="00B0F0"/>
                </a:solidFill>
              </a:rPr>
              <a:t>(User, </a:t>
            </a:r>
            <a:r>
              <a:rPr lang="en-US" sz="1200" dirty="0" err="1">
                <a:solidFill>
                  <a:srgbClr val="00B0F0"/>
                </a:solidFill>
              </a:rPr>
              <a:t>on_delete</a:t>
            </a:r>
            <a:r>
              <a:rPr lang="en-US" sz="1200" dirty="0">
                <a:solidFill>
                  <a:srgbClr val="00B0F0"/>
                </a:solidFill>
              </a:rPr>
              <a:t>=</a:t>
            </a:r>
            <a:r>
              <a:rPr lang="en-US" sz="1200" dirty="0" err="1">
                <a:solidFill>
                  <a:srgbClr val="00B0F0"/>
                </a:solidFill>
              </a:rPr>
              <a:t>models.CASCADE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  <a:p>
            <a:r>
              <a:rPr lang="en-US" sz="1200" dirty="0"/>
              <a:t>    # ------------ #</a:t>
            </a:r>
          </a:p>
          <a:p>
            <a:r>
              <a:rPr lang="en-US" sz="1200" dirty="0"/>
              <a:t>    ...</a:t>
            </a:r>
          </a:p>
          <a:p>
            <a:r>
              <a:rPr lang="en-US" sz="1200" b="1" dirty="0"/>
              <a:t>(</a:t>
            </a:r>
            <a:r>
              <a:rPr lang="en-US" sz="1200" b="1" dirty="0" err="1"/>
              <a:t>mysite</a:t>
            </a:r>
            <a:r>
              <a:rPr lang="en-US" sz="1200" b="1" dirty="0"/>
              <a:t>) c:\projects\mysite&gt;python manage.py </a:t>
            </a:r>
            <a:r>
              <a:rPr lang="en-US" sz="1200" b="1" dirty="0" err="1"/>
              <a:t>makemigrations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dirty="0"/>
              <a:t>You are trying to add a non-nullable field 'author' to question without a default; we can't do that (the database needs something to populate existing rows).</a:t>
            </a:r>
          </a:p>
          <a:p>
            <a:r>
              <a:rPr lang="en-US" sz="1200" dirty="0"/>
              <a:t>Please select a fix:</a:t>
            </a:r>
          </a:p>
          <a:p>
            <a:r>
              <a:rPr lang="en-US" sz="1200" dirty="0"/>
              <a:t> 1) Provide a one-off default now (will be set on all existing rows with a null value for this column)</a:t>
            </a:r>
          </a:p>
          <a:p>
            <a:r>
              <a:rPr lang="en-US" sz="1200" dirty="0"/>
              <a:t> 2) Quit, and let me add a default in models.py</a:t>
            </a:r>
          </a:p>
          <a:p>
            <a:r>
              <a:rPr lang="en-US" sz="1200" dirty="0"/>
              <a:t>Select an option: </a:t>
            </a:r>
          </a:p>
          <a:p>
            <a:endParaRPr lang="en-US" sz="1200" dirty="0"/>
          </a:p>
          <a:p>
            <a:r>
              <a:rPr lang="en-US" sz="1200" dirty="0"/>
              <a:t>Select an option: 1</a:t>
            </a:r>
          </a:p>
          <a:p>
            <a:r>
              <a:rPr lang="en-US" sz="1200" dirty="0"/>
              <a:t>Please enter the default value now, as valid Python</a:t>
            </a:r>
          </a:p>
          <a:p>
            <a:r>
              <a:rPr lang="en-US" sz="1200" dirty="0"/>
              <a:t>The datetime and </a:t>
            </a:r>
            <a:r>
              <a:rPr lang="en-US" sz="1200" dirty="0" err="1"/>
              <a:t>django.utils.timezone</a:t>
            </a:r>
            <a:r>
              <a:rPr lang="en-US" sz="1200" dirty="0"/>
              <a:t> modules are available, so you can do e.g. </a:t>
            </a:r>
            <a:r>
              <a:rPr lang="en-US" sz="1200" dirty="0" err="1"/>
              <a:t>timezone.now</a:t>
            </a:r>
            <a:endParaRPr lang="en-US" sz="1200" dirty="0"/>
          </a:p>
          <a:p>
            <a:r>
              <a:rPr lang="en-US" sz="1200" dirty="0"/>
              <a:t>Type 'exit' to exit this prompt</a:t>
            </a:r>
          </a:p>
          <a:p>
            <a:r>
              <a:rPr lang="en-US" sz="1200" dirty="0"/>
              <a:t>&gt;&gt;&gt; </a:t>
            </a:r>
          </a:p>
          <a:p>
            <a:endParaRPr lang="en-US" sz="1200" dirty="0"/>
          </a:p>
          <a:p>
            <a:r>
              <a:rPr lang="en-US" sz="1200" dirty="0"/>
              <a:t>&gt;&gt;&gt; 1</a:t>
            </a:r>
          </a:p>
          <a:p>
            <a:r>
              <a:rPr lang="en-US" sz="1200" dirty="0"/>
              <a:t>Migrations for '</a:t>
            </a:r>
            <a:r>
              <a:rPr lang="en-US" sz="1200" dirty="0" err="1"/>
              <a:t>pybo</a:t>
            </a:r>
            <a:r>
              <a:rPr lang="en-US" sz="1200" dirty="0"/>
              <a:t>':</a:t>
            </a:r>
          </a:p>
          <a:p>
            <a:r>
              <a:rPr lang="en-US" sz="1200" dirty="0"/>
              <a:t>  pybo\migrations\0002_question_author.py</a:t>
            </a:r>
          </a:p>
          <a:p>
            <a:r>
              <a:rPr lang="en-US" sz="1200" dirty="0"/>
              <a:t>    - Add field author to question</a:t>
            </a:r>
          </a:p>
          <a:p>
            <a:endParaRPr lang="en-US" sz="1200" dirty="0"/>
          </a:p>
          <a:p>
            <a:r>
              <a:rPr lang="en-US" sz="1200" dirty="0"/>
              <a:t>(</a:t>
            </a:r>
            <a:r>
              <a:rPr lang="en-US" sz="1200" dirty="0" err="1"/>
              <a:t>mysite</a:t>
            </a:r>
            <a:r>
              <a:rPr lang="en-US" sz="1200" dirty="0"/>
              <a:t>) c:\projects\mysite&gt; </a:t>
            </a:r>
          </a:p>
          <a:p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97534" y="533999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23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35080" y="546994"/>
            <a:ext cx="5318988" cy="61186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b="1" dirty="0"/>
              <a:t>(</a:t>
            </a:r>
            <a:r>
              <a:rPr lang="en-US" sz="1000" b="1" dirty="0" err="1"/>
              <a:t>mysite</a:t>
            </a:r>
            <a:r>
              <a:rPr lang="en-US" sz="1000" b="1" dirty="0"/>
              <a:t>) c:\projects\mysite&gt;python manage.py migrate</a:t>
            </a:r>
          </a:p>
          <a:p>
            <a:endParaRPr lang="en-US" sz="1000" b="1" dirty="0"/>
          </a:p>
          <a:p>
            <a:endParaRPr lang="en-US" sz="1000" b="1" dirty="0"/>
          </a:p>
          <a:p>
            <a:r>
              <a:rPr lang="en-US" sz="1200" b="1" dirty="0"/>
              <a:t>C:\projects\mysite\pybo\models.py</a:t>
            </a:r>
          </a:p>
          <a:p>
            <a:endParaRPr lang="en-US" sz="1200" b="1" dirty="0"/>
          </a:p>
          <a:p>
            <a:r>
              <a:rPr lang="en-US" sz="1200" dirty="0"/>
              <a:t>class Answer(</a:t>
            </a:r>
            <a:r>
              <a:rPr lang="en-US" sz="1200" dirty="0" err="1"/>
              <a:t>models.Model</a:t>
            </a:r>
            <a:r>
              <a:rPr lang="en-US" sz="1200" dirty="0"/>
              <a:t>):</a:t>
            </a:r>
          </a:p>
          <a:p>
            <a:r>
              <a:rPr lang="en-US" sz="1200" dirty="0"/>
              <a:t>    # -- [edit] -- #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author = </a:t>
            </a:r>
            <a:r>
              <a:rPr lang="en-US" sz="1200" dirty="0" err="1">
                <a:solidFill>
                  <a:srgbClr val="00B0F0"/>
                </a:solidFill>
              </a:rPr>
              <a:t>models.ForeignKey</a:t>
            </a:r>
            <a:r>
              <a:rPr lang="en-US" sz="1200" dirty="0">
                <a:solidFill>
                  <a:srgbClr val="00B0F0"/>
                </a:solidFill>
              </a:rPr>
              <a:t>(User, </a:t>
            </a:r>
            <a:r>
              <a:rPr lang="en-US" sz="1200" dirty="0" err="1">
                <a:solidFill>
                  <a:srgbClr val="00B0F0"/>
                </a:solidFill>
              </a:rPr>
              <a:t>on_delete</a:t>
            </a:r>
            <a:r>
              <a:rPr lang="en-US" sz="1200" dirty="0">
                <a:solidFill>
                  <a:srgbClr val="00B0F0"/>
                </a:solidFill>
              </a:rPr>
              <a:t>=</a:t>
            </a:r>
            <a:r>
              <a:rPr lang="en-US" sz="1200" dirty="0" err="1">
                <a:solidFill>
                  <a:srgbClr val="00B0F0"/>
                </a:solidFill>
              </a:rPr>
              <a:t>models.CASCADE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  <a:p>
            <a:r>
              <a:rPr lang="en-US" sz="1200" dirty="0"/>
              <a:t>    # ------------ #</a:t>
            </a:r>
          </a:p>
          <a:p>
            <a:r>
              <a:rPr lang="en-US" sz="1200" dirty="0"/>
              <a:t>    ...</a:t>
            </a:r>
          </a:p>
          <a:p>
            <a:endParaRPr lang="en-US" sz="1200" dirty="0"/>
          </a:p>
          <a:p>
            <a:r>
              <a:rPr lang="en-US" sz="1200" dirty="0"/>
              <a:t>(</a:t>
            </a:r>
            <a:r>
              <a:rPr lang="en-US" sz="1200" dirty="0" err="1"/>
              <a:t>mysite</a:t>
            </a:r>
            <a:r>
              <a:rPr lang="en-US" sz="1200" dirty="0"/>
              <a:t>) c:\projects\mysite&gt;python manage.py </a:t>
            </a:r>
            <a:r>
              <a:rPr lang="en-US" sz="1200" dirty="0" err="1"/>
              <a:t>makemigrations</a:t>
            </a:r>
            <a:endParaRPr lang="en-US" sz="1200" dirty="0"/>
          </a:p>
          <a:p>
            <a:r>
              <a:rPr lang="en-US" sz="1200" dirty="0"/>
              <a:t>You are trying to add a non-nullable field 'author' to answer without a default; we can't do that (the database needs something to populate existing rows).</a:t>
            </a:r>
          </a:p>
          <a:p>
            <a:r>
              <a:rPr lang="en-US" sz="1200" dirty="0"/>
              <a:t>Please select a fix:</a:t>
            </a:r>
          </a:p>
          <a:p>
            <a:r>
              <a:rPr lang="en-US" sz="1200" dirty="0"/>
              <a:t> 1) Provide a one-off default now (will be set on all existing rows with a null value for this column)</a:t>
            </a:r>
          </a:p>
          <a:p>
            <a:r>
              <a:rPr lang="en-US" sz="1200" dirty="0"/>
              <a:t> 2) Quit, and let me add a default in models.py</a:t>
            </a:r>
          </a:p>
          <a:p>
            <a:r>
              <a:rPr lang="en-US" sz="1200" dirty="0"/>
              <a:t>Select an option: 1</a:t>
            </a:r>
          </a:p>
          <a:p>
            <a:r>
              <a:rPr lang="en-US" sz="1200" dirty="0"/>
              <a:t>Please enter the default value now, as valid Python</a:t>
            </a:r>
          </a:p>
          <a:p>
            <a:r>
              <a:rPr lang="en-US" sz="1200" dirty="0"/>
              <a:t>The datetime and </a:t>
            </a:r>
            <a:r>
              <a:rPr lang="en-US" sz="1200" dirty="0" err="1"/>
              <a:t>django.utils.timezone</a:t>
            </a:r>
            <a:r>
              <a:rPr lang="en-US" sz="1200" dirty="0"/>
              <a:t> modules are available, so you can do e.g. </a:t>
            </a:r>
            <a:r>
              <a:rPr lang="en-US" sz="1200" dirty="0" err="1"/>
              <a:t>timezone.now</a:t>
            </a:r>
            <a:endParaRPr lang="en-US" sz="1200" dirty="0"/>
          </a:p>
          <a:p>
            <a:r>
              <a:rPr lang="en-US" sz="1200" dirty="0"/>
              <a:t>Type 'exit' to exit this prompt</a:t>
            </a:r>
          </a:p>
          <a:p>
            <a:r>
              <a:rPr lang="en-US" sz="1200" dirty="0"/>
              <a:t>&gt;&gt;&gt; 1</a:t>
            </a:r>
          </a:p>
          <a:p>
            <a:r>
              <a:rPr lang="en-US" sz="1200" dirty="0"/>
              <a:t>Migrations for '</a:t>
            </a:r>
            <a:r>
              <a:rPr lang="en-US" sz="1200" dirty="0" err="1"/>
              <a:t>pybo</a:t>
            </a:r>
            <a:r>
              <a:rPr lang="en-US" sz="1200" dirty="0"/>
              <a:t>':</a:t>
            </a:r>
          </a:p>
          <a:p>
            <a:r>
              <a:rPr lang="en-US" sz="1200" dirty="0"/>
              <a:t>  pybo\migrations\0003_answer_author.py</a:t>
            </a:r>
          </a:p>
          <a:p>
            <a:r>
              <a:rPr lang="en-US" sz="1200" dirty="0"/>
              <a:t>    - Add field author to answer</a:t>
            </a:r>
          </a:p>
          <a:p>
            <a:endParaRPr lang="en-US" sz="1200" dirty="0"/>
          </a:p>
          <a:p>
            <a:r>
              <a:rPr lang="en-US" sz="1200" b="1" dirty="0"/>
              <a:t>(</a:t>
            </a:r>
            <a:r>
              <a:rPr lang="en-US" sz="1200" b="1" dirty="0" err="1"/>
              <a:t>mysite</a:t>
            </a:r>
            <a:r>
              <a:rPr lang="en-US" sz="1200" b="1" dirty="0"/>
              <a:t>) c:\projects\mysite&gt;python manage.py migrate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787F25-DAFC-4B00-893D-29A576A274CE}"/>
              </a:ext>
            </a:extLst>
          </p:cNvPr>
          <p:cNvSpPr txBox="1"/>
          <p:nvPr/>
        </p:nvSpPr>
        <p:spPr>
          <a:xfrm>
            <a:off x="318257" y="173115"/>
            <a:ext cx="23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Update Model for Author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FEC7C3-E147-4056-91C9-B241E84507C0}"/>
              </a:ext>
            </a:extLst>
          </p:cNvPr>
          <p:cNvSpPr txBox="1"/>
          <p:nvPr/>
        </p:nvSpPr>
        <p:spPr>
          <a:xfrm>
            <a:off x="93149" y="2477099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041582-4B86-4E73-82A7-706478C4B58A}"/>
              </a:ext>
            </a:extLst>
          </p:cNvPr>
          <p:cNvSpPr txBox="1"/>
          <p:nvPr/>
        </p:nvSpPr>
        <p:spPr>
          <a:xfrm>
            <a:off x="93149" y="4281699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79B288-942A-4093-84A6-C38788C352A1}"/>
              </a:ext>
            </a:extLst>
          </p:cNvPr>
          <p:cNvSpPr txBox="1"/>
          <p:nvPr/>
        </p:nvSpPr>
        <p:spPr>
          <a:xfrm>
            <a:off x="93149" y="5605674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F3CBA8-F4D3-4C16-BBE4-C2D3BC2A45B7}"/>
              </a:ext>
            </a:extLst>
          </p:cNvPr>
          <p:cNvSpPr txBox="1"/>
          <p:nvPr/>
        </p:nvSpPr>
        <p:spPr>
          <a:xfrm>
            <a:off x="6153581" y="533999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9EAEC6-1168-4C90-8930-B2FD50F24716}"/>
              </a:ext>
            </a:extLst>
          </p:cNvPr>
          <p:cNvSpPr txBox="1"/>
          <p:nvPr/>
        </p:nvSpPr>
        <p:spPr>
          <a:xfrm>
            <a:off x="6153581" y="1078748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4F8515-7F18-4D88-8D19-2AC9042AF71B}"/>
              </a:ext>
            </a:extLst>
          </p:cNvPr>
          <p:cNvSpPr txBox="1"/>
          <p:nvPr/>
        </p:nvSpPr>
        <p:spPr>
          <a:xfrm>
            <a:off x="6153581" y="2477099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393103-B8CA-43A7-8122-446538B5C7BB}"/>
              </a:ext>
            </a:extLst>
          </p:cNvPr>
          <p:cNvSpPr txBox="1"/>
          <p:nvPr/>
        </p:nvSpPr>
        <p:spPr>
          <a:xfrm>
            <a:off x="6153581" y="5570349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4091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32286" y="489074"/>
            <a:ext cx="5308956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C:\projects\mysite\pybo\views.py</a:t>
            </a:r>
          </a:p>
          <a:p>
            <a:endParaRPr lang="en-US" sz="1200" b="1" dirty="0"/>
          </a:p>
          <a:p>
            <a:r>
              <a:rPr lang="en-US" sz="1200" dirty="0"/>
              <a:t>def </a:t>
            </a:r>
            <a:r>
              <a:rPr lang="en-US" sz="1200" dirty="0" err="1"/>
              <a:t>answer_create</a:t>
            </a:r>
            <a:r>
              <a:rPr lang="en-US" sz="1200" dirty="0"/>
              <a:t>(request, </a:t>
            </a:r>
            <a:r>
              <a:rPr lang="en-US" sz="1200" dirty="0" err="1"/>
              <a:t>question_id</a:t>
            </a:r>
            <a:r>
              <a:rPr lang="en-US" sz="1200" dirty="0"/>
              <a:t>):</a:t>
            </a:r>
          </a:p>
          <a:p>
            <a:r>
              <a:rPr lang="en-US" sz="1200" dirty="0"/>
              <a:t>    ...</a:t>
            </a:r>
          </a:p>
          <a:p>
            <a:r>
              <a:rPr lang="en-US" sz="1200" dirty="0"/>
              <a:t>        if </a:t>
            </a:r>
            <a:r>
              <a:rPr lang="en-US" sz="1200" dirty="0" err="1"/>
              <a:t>form.is_valid</a:t>
            </a:r>
            <a:r>
              <a:rPr lang="en-US" sz="1200" dirty="0"/>
              <a:t>():</a:t>
            </a:r>
          </a:p>
          <a:p>
            <a:r>
              <a:rPr lang="en-US" sz="1200" dirty="0"/>
              <a:t>            answer = </a:t>
            </a:r>
            <a:r>
              <a:rPr lang="en-US" sz="1200" dirty="0" err="1"/>
              <a:t>form.save</a:t>
            </a:r>
            <a:r>
              <a:rPr lang="en-US" sz="1200" dirty="0"/>
              <a:t>(commit=False)</a:t>
            </a:r>
          </a:p>
          <a:p>
            <a:r>
              <a:rPr lang="en-US" sz="1200" dirty="0"/>
              <a:t>            # -- [edit] -- #</a:t>
            </a:r>
          </a:p>
          <a:p>
            <a:r>
              <a:rPr lang="en-US" sz="1200" dirty="0"/>
              <a:t>            </a:t>
            </a:r>
            <a:r>
              <a:rPr lang="en-US" sz="1200" dirty="0" err="1">
                <a:solidFill>
                  <a:srgbClr val="00B0F0"/>
                </a:solidFill>
              </a:rPr>
              <a:t>answer.author</a:t>
            </a:r>
            <a:r>
              <a:rPr lang="en-US" sz="1200" dirty="0">
                <a:solidFill>
                  <a:srgbClr val="00B0F0"/>
                </a:solidFill>
              </a:rPr>
              <a:t> = </a:t>
            </a:r>
            <a:r>
              <a:rPr lang="en-US" sz="1200" dirty="0" err="1">
                <a:solidFill>
                  <a:srgbClr val="00B0F0"/>
                </a:solidFill>
              </a:rPr>
              <a:t>request.user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endParaRPr lang="ko-KR" altLang="en-US" sz="1200" dirty="0">
              <a:solidFill>
                <a:srgbClr val="00B0F0"/>
              </a:solidFill>
            </a:endParaRP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# ------------ #</a:t>
            </a:r>
          </a:p>
          <a:p>
            <a:r>
              <a:rPr lang="en-US" altLang="ko-KR" sz="1200" dirty="0"/>
              <a:t>            ...</a:t>
            </a:r>
          </a:p>
          <a:p>
            <a:endParaRPr lang="en-US" sz="1200" dirty="0"/>
          </a:p>
          <a:p>
            <a:r>
              <a:rPr lang="en-US" sz="1200" dirty="0"/>
              <a:t>def </a:t>
            </a:r>
            <a:r>
              <a:rPr lang="en-US" sz="1200" dirty="0" err="1"/>
              <a:t>question_create</a:t>
            </a:r>
            <a:r>
              <a:rPr lang="en-US" sz="1200" dirty="0"/>
              <a:t>(request):</a:t>
            </a:r>
          </a:p>
          <a:p>
            <a:r>
              <a:rPr lang="en-US" sz="1200" dirty="0"/>
              <a:t>    ...</a:t>
            </a:r>
          </a:p>
          <a:p>
            <a:r>
              <a:rPr lang="en-US" sz="1200" dirty="0"/>
              <a:t>        if </a:t>
            </a:r>
            <a:r>
              <a:rPr lang="en-US" sz="1200" dirty="0" err="1"/>
              <a:t>form.is_valid</a:t>
            </a:r>
            <a:r>
              <a:rPr lang="en-US" sz="1200" dirty="0"/>
              <a:t>():</a:t>
            </a:r>
          </a:p>
          <a:p>
            <a:r>
              <a:rPr lang="en-US" sz="1200" dirty="0"/>
              <a:t>            question = </a:t>
            </a:r>
            <a:r>
              <a:rPr lang="en-US" sz="1200" dirty="0" err="1"/>
              <a:t>form.save</a:t>
            </a:r>
            <a:r>
              <a:rPr lang="en-US" sz="1200" dirty="0"/>
              <a:t>(commit=False)</a:t>
            </a:r>
          </a:p>
          <a:p>
            <a:r>
              <a:rPr lang="en-US" sz="1200" dirty="0"/>
              <a:t>            # -- [edit] -- #</a:t>
            </a:r>
          </a:p>
          <a:p>
            <a:r>
              <a:rPr lang="en-US" sz="1200" dirty="0"/>
              <a:t>            </a:t>
            </a:r>
            <a:r>
              <a:rPr lang="en-US" sz="1200" dirty="0" err="1">
                <a:solidFill>
                  <a:srgbClr val="00B0F0"/>
                </a:solidFill>
              </a:rPr>
              <a:t>question.author</a:t>
            </a:r>
            <a:r>
              <a:rPr lang="en-US" sz="1200" dirty="0">
                <a:solidFill>
                  <a:srgbClr val="00B0F0"/>
                </a:solidFill>
              </a:rPr>
              <a:t> = </a:t>
            </a:r>
            <a:r>
              <a:rPr lang="en-US" sz="1200" dirty="0" err="1">
                <a:solidFill>
                  <a:srgbClr val="00B0F0"/>
                </a:solidFill>
              </a:rPr>
              <a:t>request.user</a:t>
            </a:r>
            <a:endParaRPr lang="ko-KR" altLang="en-US" sz="1200" dirty="0">
              <a:solidFill>
                <a:srgbClr val="00B0F0"/>
              </a:solidFill>
            </a:endParaRP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# ------------ #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In logout status, question and answer, then the following error:</a:t>
            </a:r>
          </a:p>
          <a:p>
            <a:endParaRPr lang="en-US" sz="1200" dirty="0"/>
          </a:p>
          <a:p>
            <a:r>
              <a:rPr lang="en-US" sz="1200" dirty="0" err="1"/>
              <a:t>ValueError</a:t>
            </a:r>
            <a:r>
              <a:rPr lang="en-US" sz="1200" dirty="0"/>
              <a:t> at /</a:t>
            </a:r>
            <a:r>
              <a:rPr lang="en-US" sz="1200" dirty="0" err="1"/>
              <a:t>pybo</a:t>
            </a:r>
            <a:r>
              <a:rPr lang="en-US" sz="1200" dirty="0"/>
              <a:t>/question/create/</a:t>
            </a:r>
          </a:p>
          <a:p>
            <a:r>
              <a:rPr lang="en-US" sz="1200" dirty="0"/>
              <a:t>Cannot assign "&lt;</a:t>
            </a:r>
            <a:r>
              <a:rPr lang="en-US" sz="1200" dirty="0" err="1"/>
              <a:t>SimpleLazyObject</a:t>
            </a:r>
            <a:r>
              <a:rPr lang="en-US" sz="1200" dirty="0"/>
              <a:t>: &lt;</a:t>
            </a:r>
            <a:r>
              <a:rPr lang="en-US" sz="1200" dirty="0" err="1"/>
              <a:t>django.contrib.auth.models.</a:t>
            </a:r>
            <a:r>
              <a:rPr lang="en-US" sz="1200" b="1" dirty="0" err="1"/>
              <a:t>AnonymousUser</a:t>
            </a:r>
            <a:r>
              <a:rPr lang="en-US" sz="1200" dirty="0"/>
              <a:t> object at 0x05491FE8&gt;&gt;": "</a:t>
            </a:r>
            <a:r>
              <a:rPr lang="en-US" sz="1200" dirty="0" err="1"/>
              <a:t>Question.author</a:t>
            </a:r>
            <a:r>
              <a:rPr lang="en-US" sz="1200" dirty="0"/>
              <a:t>" must be a "User" instance.</a:t>
            </a:r>
          </a:p>
          <a:p>
            <a:endParaRPr lang="en-US" sz="1200" dirty="0"/>
          </a:p>
          <a:p>
            <a:r>
              <a:rPr lang="en-US" sz="1200" b="1" dirty="0"/>
              <a:t>C:\projects\mysite\pybo\views.py</a:t>
            </a:r>
          </a:p>
          <a:p>
            <a:endParaRPr 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97534" y="533999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24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35080" y="546994"/>
            <a:ext cx="5318988" cy="61186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C:\projects\mysite\pybo\views.py</a:t>
            </a:r>
          </a:p>
          <a:p>
            <a:endParaRPr lang="en-US" sz="1200" dirty="0"/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from </a:t>
            </a:r>
            <a:r>
              <a:rPr lang="en-US" sz="1200" dirty="0" err="1">
                <a:solidFill>
                  <a:srgbClr val="00B0F0"/>
                </a:solidFill>
              </a:rPr>
              <a:t>django.contrib.auth.decorators</a:t>
            </a:r>
            <a:r>
              <a:rPr lang="en-US" sz="1200" dirty="0">
                <a:solidFill>
                  <a:srgbClr val="00B0F0"/>
                </a:solidFill>
              </a:rPr>
              <a:t> import </a:t>
            </a:r>
            <a:r>
              <a:rPr lang="en-US" sz="1200" dirty="0" err="1">
                <a:solidFill>
                  <a:srgbClr val="00B0F0"/>
                </a:solidFill>
              </a:rPr>
              <a:t>login_required</a:t>
            </a:r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/>
              <a:t># ------------ #</a:t>
            </a:r>
          </a:p>
          <a:p>
            <a:r>
              <a:rPr lang="en-US" sz="1200" dirty="0"/>
              <a:t>...</a:t>
            </a:r>
          </a:p>
          <a:p>
            <a:endParaRPr lang="en-US" sz="1200" dirty="0"/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@login_required(login_url='common:login')</a:t>
            </a:r>
          </a:p>
          <a:p>
            <a:r>
              <a:rPr lang="en-US" sz="1200" dirty="0"/>
              <a:t># ------------ #</a:t>
            </a:r>
          </a:p>
          <a:p>
            <a:r>
              <a:rPr lang="en-US" sz="1200" dirty="0"/>
              <a:t>def </a:t>
            </a:r>
            <a:r>
              <a:rPr lang="en-US" sz="1200" dirty="0" err="1"/>
              <a:t>answer_create</a:t>
            </a:r>
            <a:r>
              <a:rPr lang="en-US" sz="1200" dirty="0"/>
              <a:t>(request, </a:t>
            </a:r>
            <a:r>
              <a:rPr lang="en-US" sz="1200" dirty="0" err="1"/>
              <a:t>question_id</a:t>
            </a:r>
            <a:r>
              <a:rPr lang="en-US" sz="1200" dirty="0"/>
              <a:t>):</a:t>
            </a:r>
          </a:p>
          <a:p>
            <a:r>
              <a:rPr lang="en-US" sz="1200" dirty="0"/>
              <a:t>    ...</a:t>
            </a:r>
          </a:p>
          <a:p>
            <a:endParaRPr lang="en-US" sz="1200" dirty="0"/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@login_required(login_url='common:login')</a:t>
            </a:r>
          </a:p>
          <a:p>
            <a:r>
              <a:rPr lang="en-US" sz="1200" dirty="0"/>
              <a:t># ------------ #</a:t>
            </a:r>
          </a:p>
          <a:p>
            <a:r>
              <a:rPr lang="en-US" sz="1200" dirty="0"/>
              <a:t>def </a:t>
            </a:r>
            <a:r>
              <a:rPr lang="en-US" sz="1200" dirty="0" err="1"/>
              <a:t>question_create</a:t>
            </a:r>
            <a:r>
              <a:rPr lang="en-US" sz="1200" dirty="0"/>
              <a:t>(request):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NOTE: However, after login, it does not redirect to ?next=/</a:t>
            </a:r>
            <a:r>
              <a:rPr lang="en-US" sz="1200" dirty="0" err="1"/>
              <a:t>pybo</a:t>
            </a:r>
            <a:r>
              <a:rPr lang="en-US" sz="1200" dirty="0"/>
              <a:t>/question/create</a:t>
            </a:r>
          </a:p>
          <a:p>
            <a:endParaRPr lang="en-US" sz="1200" dirty="0"/>
          </a:p>
          <a:p>
            <a:r>
              <a:rPr lang="en-US" sz="1200" b="1" dirty="0"/>
              <a:t>C:\projects\mysite\templates\common\login.html</a:t>
            </a:r>
          </a:p>
          <a:p>
            <a:r>
              <a:rPr lang="en-US" sz="1000" dirty="0"/>
              <a:t>&lt;form method="post" class="post-form" action="{% </a:t>
            </a:r>
            <a:r>
              <a:rPr lang="en-US" sz="1000" dirty="0" err="1"/>
              <a:t>url</a:t>
            </a:r>
            <a:r>
              <a:rPr lang="en-US" sz="1000" dirty="0"/>
              <a:t> '</a:t>
            </a:r>
            <a:r>
              <a:rPr lang="en-US" sz="1000" dirty="0" err="1"/>
              <a:t>common:login</a:t>
            </a:r>
            <a:r>
              <a:rPr lang="en-US" sz="1000" dirty="0"/>
              <a:t>' %}"&gt;</a:t>
            </a:r>
          </a:p>
          <a:p>
            <a:r>
              <a:rPr lang="en-US" sz="1000" dirty="0"/>
              <a:t>    {% </a:t>
            </a:r>
            <a:r>
              <a:rPr lang="en-US" sz="1000" dirty="0" err="1"/>
              <a:t>csrf_token</a:t>
            </a:r>
            <a:r>
              <a:rPr lang="en-US" sz="1000" dirty="0"/>
              <a:t> %}</a:t>
            </a:r>
          </a:p>
          <a:p>
            <a:r>
              <a:rPr lang="en-US" sz="1000" dirty="0"/>
              <a:t>    &lt;!-- -- [edit] -- --&gt;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&lt;input type="hidden" name="next" value="{{ next }}"&gt;</a:t>
            </a:r>
          </a:p>
          <a:p>
            <a:r>
              <a:rPr lang="en-US" sz="1000" dirty="0"/>
              <a:t>    &lt;!-- ------------ --&gt;</a:t>
            </a:r>
          </a:p>
          <a:p>
            <a:r>
              <a:rPr lang="en-US" sz="1000" dirty="0"/>
              <a:t>    {% include "form_errors.html" %}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FEC7C3-E147-4056-91C9-B241E84507C0}"/>
              </a:ext>
            </a:extLst>
          </p:cNvPr>
          <p:cNvSpPr txBox="1"/>
          <p:nvPr/>
        </p:nvSpPr>
        <p:spPr>
          <a:xfrm>
            <a:off x="93149" y="2477099"/>
            <a:ext cx="371004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041582-4B86-4E73-82A7-706478C4B58A}"/>
              </a:ext>
            </a:extLst>
          </p:cNvPr>
          <p:cNvSpPr txBox="1"/>
          <p:nvPr/>
        </p:nvSpPr>
        <p:spPr>
          <a:xfrm>
            <a:off x="93149" y="4176924"/>
            <a:ext cx="36353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F3CBA8-F4D3-4C16-BBE4-C2D3BC2A45B7}"/>
              </a:ext>
            </a:extLst>
          </p:cNvPr>
          <p:cNvSpPr txBox="1"/>
          <p:nvPr/>
        </p:nvSpPr>
        <p:spPr>
          <a:xfrm>
            <a:off x="6153581" y="533999"/>
            <a:ext cx="405898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2256-D7BE-4DB5-86B0-4A25A7F9907C}"/>
              </a:ext>
            </a:extLst>
          </p:cNvPr>
          <p:cNvSpPr txBox="1"/>
          <p:nvPr/>
        </p:nvSpPr>
        <p:spPr>
          <a:xfrm>
            <a:off x="3618422" y="1538229"/>
            <a:ext cx="2286843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197487-7CE1-4C10-A070-2F2EBBCB5619}"/>
              </a:ext>
            </a:extLst>
          </p:cNvPr>
          <p:cNvSpPr txBox="1"/>
          <p:nvPr/>
        </p:nvSpPr>
        <p:spPr>
          <a:xfrm>
            <a:off x="3618422" y="3325369"/>
            <a:ext cx="1306003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718C98-DE9B-4481-BDB0-E49F14E1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607" y="4020107"/>
            <a:ext cx="4382112" cy="5906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07EF7F-B13B-47C1-919E-C0543266D32E}"/>
              </a:ext>
            </a:extLst>
          </p:cNvPr>
          <p:cNvSpPr txBox="1"/>
          <p:nvPr/>
        </p:nvSpPr>
        <p:spPr>
          <a:xfrm>
            <a:off x="6153581" y="4158473"/>
            <a:ext cx="405898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69FF20-04E6-420C-9087-CE44009D929D}"/>
              </a:ext>
            </a:extLst>
          </p:cNvPr>
          <p:cNvSpPr txBox="1"/>
          <p:nvPr/>
        </p:nvSpPr>
        <p:spPr>
          <a:xfrm>
            <a:off x="9944100" y="4654894"/>
            <a:ext cx="1676086" cy="43088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Test: in logout status, try to create question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C78484-F396-4145-B3EF-847C3E9212D3}"/>
              </a:ext>
            </a:extLst>
          </p:cNvPr>
          <p:cNvSpPr txBox="1"/>
          <p:nvPr/>
        </p:nvSpPr>
        <p:spPr>
          <a:xfrm>
            <a:off x="6153581" y="5168124"/>
            <a:ext cx="405898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B64335-4203-40C2-9721-6923D18627E7}"/>
              </a:ext>
            </a:extLst>
          </p:cNvPr>
          <p:cNvSpPr txBox="1"/>
          <p:nvPr/>
        </p:nvSpPr>
        <p:spPr>
          <a:xfrm>
            <a:off x="6153581" y="5578124"/>
            <a:ext cx="405898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2670CE-E4B9-4AD8-987F-AD6ACF637BD5}"/>
              </a:ext>
            </a:extLst>
          </p:cNvPr>
          <p:cNvSpPr txBox="1"/>
          <p:nvPr/>
        </p:nvSpPr>
        <p:spPr>
          <a:xfrm>
            <a:off x="9828722" y="6005241"/>
            <a:ext cx="1306003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467537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32286" y="489074"/>
            <a:ext cx="5308956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C:\projects\mysite\templates\pybo\question_detail.html</a:t>
            </a:r>
          </a:p>
          <a:p>
            <a:endParaRPr lang="en-US" sz="1200" b="1" dirty="0"/>
          </a:p>
          <a:p>
            <a:r>
              <a:rPr lang="en-US" sz="1200" dirty="0"/>
              <a:t>&lt;div class="form-group"&gt;</a:t>
            </a:r>
          </a:p>
          <a:p>
            <a:r>
              <a:rPr lang="en-US" sz="1200" dirty="0"/>
              <a:t>    &lt;!-- -- [edit] -- --&gt;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&lt;</a:t>
            </a:r>
            <a:r>
              <a:rPr lang="en-US" sz="1200" dirty="0" err="1">
                <a:solidFill>
                  <a:srgbClr val="00B0F0"/>
                </a:solidFill>
              </a:rPr>
              <a:t>textarea</a:t>
            </a:r>
            <a:r>
              <a:rPr lang="en-US" sz="1200" dirty="0">
                <a:solidFill>
                  <a:srgbClr val="00B0F0"/>
                </a:solidFill>
              </a:rPr>
              <a:t> {% if not </a:t>
            </a:r>
            <a:r>
              <a:rPr lang="en-US" sz="1200" dirty="0" err="1">
                <a:solidFill>
                  <a:srgbClr val="00B0F0"/>
                </a:solidFill>
              </a:rPr>
              <a:t>user.is_authenticated</a:t>
            </a:r>
            <a:r>
              <a:rPr lang="en-US" sz="1200" dirty="0">
                <a:solidFill>
                  <a:srgbClr val="00B0F0"/>
                </a:solidFill>
              </a:rPr>
              <a:t> %}disabled{% endif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  name="content" id="content" class="form-control" rows="10"&gt;&lt;/</a:t>
            </a:r>
            <a:r>
              <a:rPr lang="en-US" sz="1200" dirty="0" err="1">
                <a:solidFill>
                  <a:srgbClr val="00B0F0"/>
                </a:solidFill>
              </a:rPr>
              <a:t>textarea</a:t>
            </a:r>
            <a:r>
              <a:rPr lang="en-US" sz="12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1200" dirty="0"/>
              <a:t>    &lt;!-- ------------ --&gt;</a:t>
            </a:r>
          </a:p>
          <a:p>
            <a:r>
              <a:rPr lang="en-US" sz="1200" dirty="0"/>
              <a:t>&lt;/div&gt;</a:t>
            </a:r>
          </a:p>
          <a:p>
            <a:r>
              <a:rPr lang="en-US" sz="1200" dirty="0"/>
              <a:t>&lt;input type="submit" value=“</a:t>
            </a:r>
            <a:r>
              <a:rPr lang="en-US" altLang="ko-KR" sz="1200" dirty="0"/>
              <a:t>Answer" </a:t>
            </a:r>
            <a:r>
              <a:rPr lang="en-US" sz="1200" dirty="0"/>
              <a:t>class="</a:t>
            </a:r>
            <a:r>
              <a:rPr lang="en-US" sz="1200" dirty="0" err="1"/>
              <a:t>btn</a:t>
            </a:r>
            <a:r>
              <a:rPr lang="en-US" sz="1200" dirty="0"/>
              <a:t> </a:t>
            </a:r>
            <a:r>
              <a:rPr lang="en-US" sz="1200" dirty="0" err="1"/>
              <a:t>btn</a:t>
            </a:r>
            <a:r>
              <a:rPr lang="en-US" sz="1200" dirty="0"/>
              <a:t>-primary"&gt;</a:t>
            </a:r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C:\projects\mysite\templates\pybo\question_list.html</a:t>
            </a:r>
          </a:p>
          <a:p>
            <a:r>
              <a:rPr lang="en-US" sz="1200" dirty="0"/>
              <a:t>&lt;!-- -- [edit] --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&lt;tr class="text-center </a:t>
            </a:r>
            <a:r>
              <a:rPr lang="en-US" sz="1200" dirty="0" err="1">
                <a:solidFill>
                  <a:srgbClr val="00B0F0"/>
                </a:solidFill>
              </a:rPr>
              <a:t>thead</a:t>
            </a:r>
            <a:r>
              <a:rPr lang="en-US" sz="1200" dirty="0">
                <a:solidFill>
                  <a:srgbClr val="00B0F0"/>
                </a:solidFill>
              </a:rPr>
              <a:t>-dark"&gt;</a:t>
            </a:r>
          </a:p>
          <a:p>
            <a:r>
              <a:rPr lang="en-US" sz="1200" dirty="0"/>
              <a:t>&lt;!-- ------------ --&gt;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  <a:r>
              <a:rPr lang="en-US" altLang="ko-KR" sz="1200" dirty="0"/>
              <a:t>No&lt;/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&lt;!-- -- [edit] -- --&gt;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&lt;</a:t>
            </a:r>
            <a:r>
              <a:rPr lang="en-US" sz="1200" dirty="0" err="1">
                <a:solidFill>
                  <a:srgbClr val="00B0F0"/>
                </a:solidFill>
              </a:rPr>
              <a:t>th</a:t>
            </a:r>
            <a:r>
              <a:rPr lang="en-US" sz="1200" dirty="0">
                <a:solidFill>
                  <a:srgbClr val="00B0F0"/>
                </a:solidFill>
              </a:rPr>
              <a:t> style="width:50%"&gt;</a:t>
            </a:r>
            <a:r>
              <a:rPr lang="en-US" altLang="ko-KR" sz="1200" dirty="0">
                <a:solidFill>
                  <a:srgbClr val="00B0F0"/>
                </a:solidFill>
              </a:rPr>
              <a:t>Title&lt;/</a:t>
            </a:r>
            <a:r>
              <a:rPr lang="en-US" sz="1200" dirty="0" err="1">
                <a:solidFill>
                  <a:srgbClr val="00B0F0"/>
                </a:solidFill>
              </a:rPr>
              <a:t>th</a:t>
            </a:r>
            <a:r>
              <a:rPr lang="en-US" sz="12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</a:t>
            </a:r>
            <a:r>
              <a:rPr lang="en-US" sz="1200" dirty="0" err="1">
                <a:solidFill>
                  <a:srgbClr val="00B0F0"/>
                </a:solidFill>
              </a:rPr>
              <a:t>th</a:t>
            </a:r>
            <a:r>
              <a:rPr lang="en-US" sz="1200" dirty="0">
                <a:solidFill>
                  <a:srgbClr val="00B0F0"/>
                </a:solidFill>
              </a:rPr>
              <a:t>&gt;Author</a:t>
            </a:r>
            <a:r>
              <a:rPr lang="en-US" altLang="ko-KR" sz="1200" dirty="0">
                <a:solidFill>
                  <a:srgbClr val="00B0F0"/>
                </a:solidFill>
              </a:rPr>
              <a:t>&lt;/</a:t>
            </a:r>
            <a:r>
              <a:rPr lang="en-US" sz="1200" dirty="0" err="1">
                <a:solidFill>
                  <a:srgbClr val="00B0F0"/>
                </a:solidFill>
              </a:rPr>
              <a:t>th</a:t>
            </a:r>
            <a:r>
              <a:rPr lang="en-US" sz="12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1200" dirty="0"/>
              <a:t>    &lt;!-- ------------ --&gt;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th</a:t>
            </a:r>
            <a:r>
              <a:rPr lang="en-US" sz="1200" dirty="0"/>
              <a:t>&gt;Date</a:t>
            </a:r>
            <a:r>
              <a:rPr lang="en-US" altLang="ko-KR" sz="1200" dirty="0"/>
              <a:t>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&lt;/tr&gt;</a:t>
            </a:r>
          </a:p>
          <a:p>
            <a:r>
              <a:rPr lang="en-US" sz="1200" dirty="0"/>
              <a:t>&lt;...&gt;</a:t>
            </a:r>
          </a:p>
          <a:p>
            <a:r>
              <a:rPr lang="en-US" sz="1200" b="1" dirty="0"/>
              <a:t>C:\projects\mysite\templates\pybo\question_list.html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97533" y="533999"/>
            <a:ext cx="359151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25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568711" y="516132"/>
            <a:ext cx="5318988" cy="61186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/>
              <a:t>&lt;...&gt;</a:t>
            </a:r>
          </a:p>
          <a:p>
            <a:r>
              <a:rPr lang="en-US" sz="1000" dirty="0"/>
              <a:t>{% for question in </a:t>
            </a:r>
            <a:r>
              <a:rPr lang="en-US" sz="1000" dirty="0" err="1"/>
              <a:t>question_list</a:t>
            </a:r>
            <a:r>
              <a:rPr lang="en-US" sz="1000" dirty="0"/>
              <a:t> %}</a:t>
            </a:r>
          </a:p>
          <a:p>
            <a:r>
              <a:rPr lang="en-US" sz="1000" dirty="0"/>
              <a:t>&lt;!-- -- [edit] -- --&gt;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&lt;tr class="text-center"&gt;</a:t>
            </a:r>
          </a:p>
          <a:p>
            <a:r>
              <a:rPr lang="en-US" sz="1000" dirty="0"/>
              <a:t>&lt;!-- ------------ --&gt;</a:t>
            </a:r>
          </a:p>
          <a:p>
            <a:r>
              <a:rPr lang="en-US" sz="1000" dirty="0"/>
              <a:t>    &lt;td&gt;</a:t>
            </a:r>
            <a:endParaRPr lang="en-US" altLang="ko-KR" sz="1000" dirty="0"/>
          </a:p>
          <a:p>
            <a:r>
              <a:rPr lang="en-US" altLang="ko-KR" sz="1000" dirty="0"/>
              <a:t>        {{ </a:t>
            </a:r>
            <a:r>
              <a:rPr lang="en-US" sz="1000" dirty="0"/>
              <a:t>question_list.paginator.count|sub:question_list.start_index|sub:forloop.counter0|add:1 }}</a:t>
            </a:r>
          </a:p>
          <a:p>
            <a:r>
              <a:rPr lang="en-US" sz="1000" dirty="0"/>
              <a:t>    &lt;/td&gt;</a:t>
            </a:r>
          </a:p>
          <a:p>
            <a:r>
              <a:rPr lang="en-US" sz="1000" dirty="0"/>
              <a:t>    &lt;!-- -- [edit] -- --&gt;</a:t>
            </a:r>
          </a:p>
          <a:p>
            <a:r>
              <a:rPr lang="en-US" sz="1000" dirty="0"/>
              <a:t>    </a:t>
            </a:r>
            <a:r>
              <a:rPr lang="en-US" sz="1000" dirty="0">
                <a:solidFill>
                  <a:srgbClr val="00B0F0"/>
                </a:solidFill>
              </a:rPr>
              <a:t>&lt;td class="text-left"&gt;</a:t>
            </a:r>
          </a:p>
          <a:p>
            <a:r>
              <a:rPr lang="en-US" sz="1000" dirty="0"/>
              <a:t>    &lt;!-- ------------ --&gt;</a:t>
            </a:r>
          </a:p>
          <a:p>
            <a:r>
              <a:rPr lang="en-US" sz="1000" dirty="0"/>
              <a:t>        &lt;a </a:t>
            </a:r>
            <a:r>
              <a:rPr lang="en-US" sz="1000" dirty="0" err="1"/>
              <a:t>href</a:t>
            </a:r>
            <a:r>
              <a:rPr lang="en-US" sz="1000" dirty="0"/>
              <a:t>="{% </a:t>
            </a:r>
            <a:r>
              <a:rPr lang="en-US" sz="1000" dirty="0" err="1"/>
              <a:t>url</a:t>
            </a:r>
            <a:r>
              <a:rPr lang="en-US" sz="1000" dirty="0"/>
              <a:t> '</a:t>
            </a:r>
            <a:r>
              <a:rPr lang="en-US" sz="1000" dirty="0" err="1"/>
              <a:t>pybo:detail</a:t>
            </a:r>
            <a:r>
              <a:rPr lang="en-US" sz="1000" dirty="0"/>
              <a:t>' question.id %}"&gt;{{ </a:t>
            </a:r>
            <a:r>
              <a:rPr lang="en-US" sz="1000" dirty="0" err="1"/>
              <a:t>question.subject</a:t>
            </a:r>
            <a:r>
              <a:rPr lang="en-US" sz="1000" dirty="0"/>
              <a:t> }}&lt;/a&gt;</a:t>
            </a:r>
          </a:p>
          <a:p>
            <a:r>
              <a:rPr lang="en-US" sz="1000" dirty="0"/>
              <a:t>        {% if </a:t>
            </a:r>
            <a:r>
              <a:rPr lang="en-US" sz="1000" dirty="0" err="1"/>
              <a:t>question.answer_set.count</a:t>
            </a:r>
            <a:r>
              <a:rPr lang="en-US" sz="1000" dirty="0"/>
              <a:t> &gt; 0 %}</a:t>
            </a:r>
          </a:p>
          <a:p>
            <a:r>
              <a:rPr lang="en-US" sz="1000" dirty="0"/>
              <a:t>        &lt;span class="text-danger small ml-2"&gt;{{ </a:t>
            </a:r>
            <a:r>
              <a:rPr lang="en-US" sz="1000" dirty="0" err="1"/>
              <a:t>question.answer_set.count</a:t>
            </a:r>
            <a:r>
              <a:rPr lang="en-US" sz="1000" dirty="0"/>
              <a:t> }}&lt;/span&gt;</a:t>
            </a:r>
          </a:p>
          <a:p>
            <a:r>
              <a:rPr lang="en-US" sz="1000" dirty="0"/>
              <a:t>        {% endif %}</a:t>
            </a:r>
          </a:p>
          <a:p>
            <a:r>
              <a:rPr lang="en-US" sz="1000" dirty="0"/>
              <a:t>    &lt;/td&gt;</a:t>
            </a:r>
          </a:p>
          <a:p>
            <a:r>
              <a:rPr lang="en-US" sz="1000" dirty="0"/>
              <a:t>    &lt;!-- -- [edit] -- --&gt;</a:t>
            </a:r>
          </a:p>
          <a:p>
            <a:r>
              <a:rPr lang="en-US" sz="1000" dirty="0"/>
              <a:t>    </a:t>
            </a:r>
            <a:r>
              <a:rPr lang="en-US" sz="1000" dirty="0">
                <a:solidFill>
                  <a:srgbClr val="00B0F0"/>
                </a:solidFill>
              </a:rPr>
              <a:t>&lt;td&gt;{{ </a:t>
            </a:r>
            <a:r>
              <a:rPr lang="en-US" sz="1000" dirty="0" err="1">
                <a:solidFill>
                  <a:srgbClr val="00B0F0"/>
                </a:solidFill>
              </a:rPr>
              <a:t>question.author.username</a:t>
            </a:r>
            <a:r>
              <a:rPr lang="en-US" sz="1000" dirty="0">
                <a:solidFill>
                  <a:srgbClr val="00B0F0"/>
                </a:solidFill>
              </a:rPr>
              <a:t> }}&lt;/td&gt;</a:t>
            </a:r>
            <a:endParaRPr lang="en-US" altLang="ko-KR" sz="1000" dirty="0">
              <a:solidFill>
                <a:srgbClr val="00B0F0"/>
              </a:solidFill>
            </a:endParaRPr>
          </a:p>
          <a:p>
            <a:r>
              <a:rPr lang="en-US" altLang="ko-KR" sz="1000" dirty="0"/>
              <a:t>    &lt;!-- ------------ --&gt;</a:t>
            </a:r>
          </a:p>
          <a:p>
            <a:r>
              <a:rPr lang="en-US" altLang="ko-KR" sz="1000" dirty="0"/>
              <a:t>    &lt;</a:t>
            </a:r>
            <a:r>
              <a:rPr lang="en-US" sz="1000" dirty="0"/>
              <a:t>td&gt;{{ </a:t>
            </a:r>
            <a:r>
              <a:rPr lang="en-US" sz="1000" dirty="0" err="1"/>
              <a:t>question.create_date</a:t>
            </a:r>
            <a:r>
              <a:rPr lang="en-US" sz="1000" dirty="0"/>
              <a:t> }}&lt;/td&gt;</a:t>
            </a:r>
          </a:p>
          <a:p>
            <a:r>
              <a:rPr lang="en-US" sz="1000" dirty="0"/>
              <a:t>&lt;/tr&gt;</a:t>
            </a:r>
          </a:p>
          <a:p>
            <a:r>
              <a:rPr lang="en-US" sz="1000" dirty="0"/>
              <a:t>{% </a:t>
            </a:r>
            <a:r>
              <a:rPr lang="en-US" sz="1000" dirty="0" err="1"/>
              <a:t>endfor</a:t>
            </a:r>
            <a:r>
              <a:rPr lang="en-US" sz="1000" dirty="0"/>
              <a:t> %}</a:t>
            </a:r>
          </a:p>
          <a:p>
            <a:r>
              <a:rPr lang="en-US" sz="1000" dirty="0"/>
              <a:t>&lt;...&gt;</a:t>
            </a:r>
          </a:p>
          <a:p>
            <a:endParaRPr lang="en-US" sz="1000" dirty="0"/>
          </a:p>
          <a:p>
            <a:r>
              <a:rPr lang="en-US" sz="1200" b="1" dirty="0"/>
              <a:t>C:\projects\mysite\templates\pybo\question_detail.html</a:t>
            </a:r>
          </a:p>
          <a:p>
            <a:r>
              <a:rPr lang="en-US" sz="1200" dirty="0"/>
              <a:t>&lt;div class="card-body"&gt;</a:t>
            </a:r>
          </a:p>
          <a:p>
            <a:r>
              <a:rPr lang="en-US" sz="1200" dirty="0"/>
              <a:t>    &lt;div class="card-text" style="white-space: pre-line;"&gt;{{ </a:t>
            </a:r>
            <a:r>
              <a:rPr lang="en-US" sz="1200" dirty="0" err="1"/>
              <a:t>question.content</a:t>
            </a:r>
            <a:r>
              <a:rPr lang="en-US" sz="1200" dirty="0"/>
              <a:t> }}&lt;/div&gt;</a:t>
            </a:r>
          </a:p>
          <a:p>
            <a:r>
              <a:rPr lang="en-US" sz="1200" dirty="0"/>
              <a:t>    &lt;div class="d-flex justify-content-end"&gt;</a:t>
            </a:r>
          </a:p>
          <a:p>
            <a:r>
              <a:rPr lang="en-US" sz="1200" dirty="0"/>
              <a:t>        &lt;!--  [edit]  --&gt;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B0F0"/>
                </a:solidFill>
              </a:rPr>
              <a:t>&lt;div class="badge badge-light p-2 text-left"&gt;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&lt;div class="mb-2"&gt;{{ </a:t>
            </a:r>
            <a:r>
              <a:rPr lang="en-US" sz="1200" dirty="0" err="1">
                <a:solidFill>
                  <a:srgbClr val="00B0F0"/>
                </a:solidFill>
              </a:rPr>
              <a:t>question.author.username</a:t>
            </a:r>
            <a:r>
              <a:rPr lang="en-US" sz="1200" dirty="0">
                <a:solidFill>
                  <a:srgbClr val="00B0F0"/>
                </a:solidFill>
              </a:rPr>
              <a:t> }}&lt;/div&gt;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&lt;div&gt;{{ </a:t>
            </a:r>
            <a:r>
              <a:rPr lang="en-US" sz="1200" dirty="0" err="1">
                <a:solidFill>
                  <a:srgbClr val="00B0F0"/>
                </a:solidFill>
              </a:rPr>
              <a:t>question.create_date</a:t>
            </a:r>
            <a:r>
              <a:rPr lang="en-US" sz="1200" dirty="0">
                <a:solidFill>
                  <a:srgbClr val="00B0F0"/>
                </a:solidFill>
              </a:rPr>
              <a:t> }}&lt;/div&gt;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&lt;/div&gt;</a:t>
            </a:r>
          </a:p>
          <a:p>
            <a:r>
              <a:rPr lang="en-US" sz="1200" dirty="0"/>
              <a:t>        &lt;!-- -------- --&gt;</a:t>
            </a:r>
          </a:p>
          <a:p>
            <a:r>
              <a:rPr lang="en-US" sz="1200" dirty="0"/>
              <a:t>    &lt;/div&gt;</a:t>
            </a:r>
          </a:p>
          <a:p>
            <a:r>
              <a:rPr lang="en-US" sz="1200" dirty="0"/>
              <a:t>&lt;/div&gt;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2256-D7BE-4DB5-86B0-4A25A7F9907C}"/>
              </a:ext>
            </a:extLst>
          </p:cNvPr>
          <p:cNvSpPr txBox="1"/>
          <p:nvPr/>
        </p:nvSpPr>
        <p:spPr>
          <a:xfrm>
            <a:off x="3710568" y="1776417"/>
            <a:ext cx="2286843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A19FB0-8DB8-49F5-9312-4599836E6691}"/>
              </a:ext>
            </a:extLst>
          </p:cNvPr>
          <p:cNvSpPr txBox="1"/>
          <p:nvPr/>
        </p:nvSpPr>
        <p:spPr>
          <a:xfrm>
            <a:off x="97533" y="2677124"/>
            <a:ext cx="359151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136CC2-7706-4174-84C1-C6B9C120B75E}"/>
              </a:ext>
            </a:extLst>
          </p:cNvPr>
          <p:cNvSpPr txBox="1"/>
          <p:nvPr/>
        </p:nvSpPr>
        <p:spPr>
          <a:xfrm>
            <a:off x="97533" y="4896449"/>
            <a:ext cx="359151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C303DB-CA4D-429E-A0FF-E3E8FE8E7AE3}"/>
              </a:ext>
            </a:extLst>
          </p:cNvPr>
          <p:cNvSpPr txBox="1"/>
          <p:nvPr/>
        </p:nvSpPr>
        <p:spPr>
          <a:xfrm>
            <a:off x="9482718" y="3081335"/>
            <a:ext cx="2286843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30B0F0-872F-40F9-9272-24BA76DEAD9F}"/>
              </a:ext>
            </a:extLst>
          </p:cNvPr>
          <p:cNvSpPr txBox="1"/>
          <p:nvPr/>
        </p:nvSpPr>
        <p:spPr>
          <a:xfrm>
            <a:off x="6142071" y="4115399"/>
            <a:ext cx="359151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718739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32286" y="489074"/>
            <a:ext cx="5308956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C:\projects\mysite\templates\pybo\question_detail.html</a:t>
            </a:r>
          </a:p>
          <a:p>
            <a:endParaRPr lang="en-US" sz="1200" b="1" dirty="0"/>
          </a:p>
          <a:p>
            <a:r>
              <a:rPr lang="en-US" sz="1200" dirty="0"/>
              <a:t>&lt;div class="card-body"&gt;</a:t>
            </a:r>
          </a:p>
          <a:p>
            <a:r>
              <a:rPr lang="en-US" sz="1200" dirty="0"/>
              <a:t>    &lt;div class="card-text" style="white-space: pre-line;"&gt;{{ </a:t>
            </a:r>
            <a:r>
              <a:rPr lang="en-US" sz="1200" dirty="0" err="1"/>
              <a:t>answer.content</a:t>
            </a:r>
            <a:r>
              <a:rPr lang="en-US" sz="1200" dirty="0"/>
              <a:t> }}&lt;/div&gt;</a:t>
            </a:r>
          </a:p>
          <a:p>
            <a:r>
              <a:rPr lang="en-US" sz="1200" dirty="0"/>
              <a:t>    &lt;div class="d-flex justify-content-end"&gt;</a:t>
            </a:r>
          </a:p>
          <a:p>
            <a:r>
              <a:rPr lang="en-US" sz="1200" dirty="0"/>
              <a:t>        &lt;!--  [edit]  --&gt;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B0F0"/>
                </a:solidFill>
              </a:rPr>
              <a:t>&lt;div class="badge badge-light p-2 text-left"&gt;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&lt;div class="mb-2"&gt;{{ </a:t>
            </a:r>
            <a:r>
              <a:rPr lang="en-US" sz="1200" dirty="0" err="1">
                <a:solidFill>
                  <a:srgbClr val="00B0F0"/>
                </a:solidFill>
              </a:rPr>
              <a:t>answer.author.username</a:t>
            </a:r>
            <a:r>
              <a:rPr lang="en-US" sz="1200" dirty="0">
                <a:solidFill>
                  <a:srgbClr val="00B0F0"/>
                </a:solidFill>
              </a:rPr>
              <a:t> }}&lt;/div&gt;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&lt;div&gt;{{ </a:t>
            </a:r>
            <a:r>
              <a:rPr lang="en-US" sz="1200" dirty="0" err="1">
                <a:solidFill>
                  <a:srgbClr val="00B0F0"/>
                </a:solidFill>
              </a:rPr>
              <a:t>answer.create_date</a:t>
            </a:r>
            <a:r>
              <a:rPr lang="en-US" sz="1200" dirty="0">
                <a:solidFill>
                  <a:srgbClr val="00B0F0"/>
                </a:solidFill>
              </a:rPr>
              <a:t> }}&lt;/div&gt;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&lt;/div&gt;</a:t>
            </a:r>
          </a:p>
          <a:p>
            <a:r>
              <a:rPr lang="en-US" sz="1200" dirty="0"/>
              <a:t>        &lt;!-- -------- --&gt;</a:t>
            </a:r>
          </a:p>
          <a:p>
            <a:r>
              <a:rPr lang="en-US" sz="1200" dirty="0"/>
              <a:t>    &lt;/div&gt;</a:t>
            </a:r>
          </a:p>
          <a:p>
            <a:r>
              <a:rPr lang="en-US" sz="1200" dirty="0"/>
              <a:t>&lt;/div&gt;</a:t>
            </a:r>
            <a:endParaRPr lang="en-US" sz="1200" b="1" dirty="0"/>
          </a:p>
          <a:p>
            <a:endParaRPr 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97533" y="533999"/>
            <a:ext cx="359151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26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568711" y="516132"/>
            <a:ext cx="5318988" cy="61186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F8AD6-A403-463C-A458-EE2E1C340F54}"/>
              </a:ext>
            </a:extLst>
          </p:cNvPr>
          <p:cNvSpPr txBox="1"/>
          <p:nvPr/>
        </p:nvSpPr>
        <p:spPr>
          <a:xfrm>
            <a:off x="3377193" y="2366967"/>
            <a:ext cx="2286843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386193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41811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C:\projects\mysite\pybo\models.py</a:t>
            </a:r>
          </a:p>
          <a:p>
            <a:r>
              <a:rPr lang="en-US" sz="1200" dirty="0"/>
              <a:t>class Question(</a:t>
            </a:r>
            <a:r>
              <a:rPr lang="en-US" sz="1200" dirty="0" err="1"/>
              <a:t>models.Model</a:t>
            </a:r>
            <a:r>
              <a:rPr lang="en-US" sz="1200" dirty="0"/>
              <a:t>):</a:t>
            </a:r>
          </a:p>
          <a:p>
            <a:r>
              <a:rPr lang="en-US" sz="1200" dirty="0"/>
              <a:t>    ...</a:t>
            </a:r>
          </a:p>
          <a:p>
            <a:r>
              <a:rPr lang="en-US" sz="1200" dirty="0"/>
              <a:t>    # -- [edit] -- #</a:t>
            </a:r>
          </a:p>
          <a:p>
            <a:r>
              <a:rPr lang="en-US" sz="1200" dirty="0"/>
              <a:t>    </a:t>
            </a:r>
            <a:r>
              <a:rPr lang="en-US" sz="1200" dirty="0" err="1">
                <a:solidFill>
                  <a:srgbClr val="00B0F0"/>
                </a:solidFill>
              </a:rPr>
              <a:t>modify_date</a:t>
            </a:r>
            <a:r>
              <a:rPr lang="en-US" sz="1200" dirty="0">
                <a:solidFill>
                  <a:srgbClr val="00B0F0"/>
                </a:solidFill>
              </a:rPr>
              <a:t> = </a:t>
            </a:r>
            <a:r>
              <a:rPr lang="en-US" sz="1200" dirty="0" err="1">
                <a:solidFill>
                  <a:srgbClr val="00B0F0"/>
                </a:solidFill>
              </a:rPr>
              <a:t>models.DateTimeField</a:t>
            </a:r>
            <a:r>
              <a:rPr lang="en-US" sz="1200" dirty="0">
                <a:solidFill>
                  <a:srgbClr val="00B0F0"/>
                </a:solidFill>
              </a:rPr>
              <a:t>(null=True, blank=True) # blank=True can make </a:t>
            </a:r>
            <a:r>
              <a:rPr lang="en-US" sz="1200" dirty="0" err="1">
                <a:solidFill>
                  <a:srgbClr val="00B0F0"/>
                </a:solidFill>
              </a:rPr>
              <a:t>for.is_valid</a:t>
            </a:r>
            <a:r>
              <a:rPr lang="en-US" sz="1200" dirty="0">
                <a:solidFill>
                  <a:srgbClr val="00B0F0"/>
                </a:solidFill>
              </a:rPr>
              <a:t> bypassed</a:t>
            </a:r>
          </a:p>
          <a:p>
            <a:r>
              <a:rPr lang="en-US" sz="1200" dirty="0"/>
              <a:t>    # ------------ #</a:t>
            </a:r>
          </a:p>
          <a:p>
            <a:r>
              <a:rPr lang="en-US" sz="1200" dirty="0"/>
              <a:t>    ...</a:t>
            </a:r>
          </a:p>
          <a:p>
            <a:endParaRPr lang="en-US" sz="1200" dirty="0"/>
          </a:p>
          <a:p>
            <a:r>
              <a:rPr lang="en-US" sz="1200" dirty="0"/>
              <a:t>class Answer(.Model):</a:t>
            </a:r>
          </a:p>
          <a:p>
            <a:r>
              <a:rPr lang="en-US" sz="1200" dirty="0"/>
              <a:t>    ...</a:t>
            </a:r>
          </a:p>
          <a:p>
            <a:r>
              <a:rPr lang="en-US" sz="1200" dirty="0"/>
              <a:t>    # -- [edit] -- #</a:t>
            </a:r>
          </a:p>
          <a:p>
            <a:r>
              <a:rPr lang="en-US" sz="1200" dirty="0"/>
              <a:t>    </a:t>
            </a:r>
            <a:r>
              <a:rPr lang="en-US" sz="1200" dirty="0" err="1">
                <a:solidFill>
                  <a:srgbClr val="00B0F0"/>
                </a:solidFill>
              </a:rPr>
              <a:t>modify_date</a:t>
            </a:r>
            <a:r>
              <a:rPr lang="en-US" sz="1200" dirty="0">
                <a:solidFill>
                  <a:srgbClr val="00B0F0"/>
                </a:solidFill>
              </a:rPr>
              <a:t> = </a:t>
            </a:r>
            <a:r>
              <a:rPr lang="en-US" sz="1200" dirty="0" err="1">
                <a:solidFill>
                  <a:srgbClr val="00B0F0"/>
                </a:solidFill>
              </a:rPr>
              <a:t>models.DateTimeField</a:t>
            </a:r>
            <a:r>
              <a:rPr lang="en-US" sz="1200" dirty="0">
                <a:solidFill>
                  <a:srgbClr val="00B0F0"/>
                </a:solidFill>
              </a:rPr>
              <a:t>(null=True, blank=True)</a:t>
            </a:r>
          </a:p>
          <a:p>
            <a:r>
              <a:rPr lang="en-US" sz="1200" dirty="0"/>
              <a:t>    # ------------ #</a:t>
            </a:r>
          </a:p>
          <a:p>
            <a:endParaRPr lang="en-US" sz="1200" dirty="0"/>
          </a:p>
          <a:p>
            <a:r>
              <a:rPr lang="en-US" sz="1200" dirty="0"/>
              <a:t>(</a:t>
            </a:r>
            <a:r>
              <a:rPr lang="en-US" sz="1200" dirty="0" err="1"/>
              <a:t>mysite</a:t>
            </a:r>
            <a:r>
              <a:rPr lang="en-US" sz="1200" dirty="0"/>
              <a:t>) c:\projects\mysite&gt;python manage.py </a:t>
            </a:r>
            <a:r>
              <a:rPr lang="en-US" sz="1200" dirty="0" err="1"/>
              <a:t>makemigrations</a:t>
            </a:r>
            <a:endParaRPr lang="en-US" sz="1200" dirty="0"/>
          </a:p>
          <a:p>
            <a:r>
              <a:rPr lang="en-US" sz="1200" dirty="0"/>
              <a:t>(</a:t>
            </a:r>
            <a:r>
              <a:rPr lang="en-US" sz="1200" dirty="0" err="1"/>
              <a:t>mysite</a:t>
            </a:r>
            <a:r>
              <a:rPr lang="en-US" sz="1200" dirty="0"/>
              <a:t>) c:\projects\mysite&gt;python manage.py migrate</a:t>
            </a:r>
          </a:p>
          <a:p>
            <a:endParaRPr lang="en-US" sz="1200" dirty="0"/>
          </a:p>
          <a:p>
            <a:r>
              <a:rPr lang="en-US" sz="1200" b="1" dirty="0"/>
              <a:t>C:\projects\mysite\templates\pybo\question_detail.html</a:t>
            </a:r>
          </a:p>
          <a:p>
            <a:r>
              <a:rPr lang="en-US" sz="900" dirty="0"/>
              <a:t>&lt;div class="card my-3"&gt;</a:t>
            </a:r>
          </a:p>
          <a:p>
            <a:r>
              <a:rPr lang="en-US" sz="900" dirty="0"/>
              <a:t>    &lt;div class="card-body"&gt;</a:t>
            </a:r>
          </a:p>
          <a:p>
            <a:r>
              <a:rPr lang="en-US" sz="900" dirty="0"/>
              <a:t>        &lt;div class="card-text" style="white-space: pre-line;"&gt;{{ </a:t>
            </a:r>
            <a:r>
              <a:rPr lang="en-US" sz="900" dirty="0" err="1"/>
              <a:t>question.content</a:t>
            </a:r>
            <a:r>
              <a:rPr lang="en-US" sz="900" dirty="0"/>
              <a:t> }}&lt;/div&gt;</a:t>
            </a:r>
          </a:p>
          <a:p>
            <a:r>
              <a:rPr lang="en-US" sz="900" dirty="0"/>
              <a:t>        &lt;div class="d-flex justify-content-end"&gt;</a:t>
            </a:r>
          </a:p>
          <a:p>
            <a:r>
              <a:rPr lang="en-US" sz="900" dirty="0"/>
              <a:t>            &lt;div class="badge badge-light p-2 text-left"&gt;</a:t>
            </a:r>
          </a:p>
          <a:p>
            <a:r>
              <a:rPr lang="en-US" sz="900" dirty="0"/>
              <a:t>                &lt;div class="mb-2"&gt;{{ </a:t>
            </a:r>
            <a:r>
              <a:rPr lang="en-US" sz="900" dirty="0" err="1"/>
              <a:t>question.author.username</a:t>
            </a:r>
            <a:r>
              <a:rPr lang="en-US" sz="900" dirty="0"/>
              <a:t> }}&lt;/div&gt;</a:t>
            </a:r>
          </a:p>
          <a:p>
            <a:r>
              <a:rPr lang="en-US" sz="900" dirty="0"/>
              <a:t>                &lt;div&gt;{{ </a:t>
            </a:r>
            <a:r>
              <a:rPr lang="en-US" sz="900" dirty="0" err="1"/>
              <a:t>question.create_date</a:t>
            </a:r>
            <a:r>
              <a:rPr lang="en-US" sz="900" dirty="0"/>
              <a:t> }}&lt;/div&gt;</a:t>
            </a:r>
          </a:p>
          <a:p>
            <a:r>
              <a:rPr lang="en-US" sz="900" dirty="0"/>
              <a:t>            &lt;/div&gt;</a:t>
            </a:r>
          </a:p>
          <a:p>
            <a:r>
              <a:rPr lang="en-US" sz="900" dirty="0"/>
              <a:t>        &lt;/div&gt;</a:t>
            </a:r>
          </a:p>
          <a:p>
            <a:r>
              <a:rPr lang="en-US" sz="900" dirty="0"/>
              <a:t>        &lt;!--  [edit]  --&gt;</a:t>
            </a:r>
          </a:p>
          <a:p>
            <a:r>
              <a:rPr lang="en-US" sz="900" dirty="0"/>
              <a:t>        </a:t>
            </a:r>
            <a:r>
              <a:rPr lang="en-US" sz="900" dirty="0">
                <a:solidFill>
                  <a:srgbClr val="00B0F0"/>
                </a:solidFill>
              </a:rPr>
              <a:t>{% if </a:t>
            </a:r>
            <a:r>
              <a:rPr lang="en-US" sz="900" dirty="0" err="1">
                <a:solidFill>
                  <a:srgbClr val="00B0F0"/>
                </a:solidFill>
              </a:rPr>
              <a:t>request.user</a:t>
            </a:r>
            <a:r>
              <a:rPr lang="en-US" sz="900" dirty="0">
                <a:solidFill>
                  <a:srgbClr val="00B0F0"/>
                </a:solidFill>
              </a:rPr>
              <a:t> == </a:t>
            </a:r>
            <a:r>
              <a:rPr lang="en-US" sz="900" dirty="0" err="1">
                <a:solidFill>
                  <a:srgbClr val="00B0F0"/>
                </a:solidFill>
              </a:rPr>
              <a:t>question.author</a:t>
            </a:r>
            <a:r>
              <a:rPr lang="en-US" sz="9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900" dirty="0">
                <a:solidFill>
                  <a:srgbClr val="00B0F0"/>
                </a:solidFill>
              </a:rPr>
              <a:t>        &lt;div class="my-3"&gt;</a:t>
            </a:r>
          </a:p>
          <a:p>
            <a:r>
              <a:rPr lang="en-US" sz="900" dirty="0">
                <a:solidFill>
                  <a:srgbClr val="00B0F0"/>
                </a:solidFill>
              </a:rPr>
              <a:t>            &lt;a </a:t>
            </a:r>
            <a:r>
              <a:rPr lang="en-US" sz="900" dirty="0" err="1">
                <a:solidFill>
                  <a:srgbClr val="00B0F0"/>
                </a:solidFill>
              </a:rPr>
              <a:t>href</a:t>
            </a:r>
            <a:r>
              <a:rPr lang="en-US" sz="900" dirty="0">
                <a:solidFill>
                  <a:srgbClr val="00B0F0"/>
                </a:solidFill>
              </a:rPr>
              <a:t>="{% </a:t>
            </a:r>
            <a:r>
              <a:rPr lang="en-US" sz="900" dirty="0" err="1">
                <a:solidFill>
                  <a:srgbClr val="00B0F0"/>
                </a:solidFill>
              </a:rPr>
              <a:t>url</a:t>
            </a:r>
            <a:r>
              <a:rPr lang="en-US" sz="900" dirty="0">
                <a:solidFill>
                  <a:srgbClr val="00B0F0"/>
                </a:solidFill>
              </a:rPr>
              <a:t> '</a:t>
            </a:r>
            <a:r>
              <a:rPr lang="en-US" sz="900" dirty="0" err="1">
                <a:solidFill>
                  <a:srgbClr val="00B0F0"/>
                </a:solidFill>
              </a:rPr>
              <a:t>pybo:question_modify</a:t>
            </a:r>
            <a:r>
              <a:rPr lang="en-US" sz="900" dirty="0">
                <a:solidFill>
                  <a:srgbClr val="00B0F0"/>
                </a:solidFill>
              </a:rPr>
              <a:t>' question.id  %}" </a:t>
            </a:r>
          </a:p>
          <a:p>
            <a:r>
              <a:rPr lang="en-US" sz="900" dirty="0">
                <a:solidFill>
                  <a:srgbClr val="00B0F0"/>
                </a:solidFill>
              </a:rPr>
              <a:t>               class="</a:t>
            </a:r>
            <a:r>
              <a:rPr lang="en-US" sz="900" dirty="0" err="1">
                <a:solidFill>
                  <a:srgbClr val="00B0F0"/>
                </a:solidFill>
              </a:rPr>
              <a:t>btn</a:t>
            </a:r>
            <a:r>
              <a:rPr lang="en-US" sz="900" dirty="0">
                <a:solidFill>
                  <a:srgbClr val="00B0F0"/>
                </a:solidFill>
              </a:rPr>
              <a:t> </a:t>
            </a:r>
            <a:r>
              <a:rPr lang="en-US" sz="900" dirty="0" err="1">
                <a:solidFill>
                  <a:srgbClr val="00B0F0"/>
                </a:solidFill>
              </a:rPr>
              <a:t>btn-sm</a:t>
            </a:r>
            <a:r>
              <a:rPr lang="en-US" sz="900" dirty="0">
                <a:solidFill>
                  <a:srgbClr val="00B0F0"/>
                </a:solidFill>
              </a:rPr>
              <a:t> </a:t>
            </a:r>
            <a:r>
              <a:rPr lang="en-US" sz="900" dirty="0" err="1">
                <a:solidFill>
                  <a:srgbClr val="00B0F0"/>
                </a:solidFill>
              </a:rPr>
              <a:t>btn</a:t>
            </a:r>
            <a:r>
              <a:rPr lang="en-US" sz="900" dirty="0">
                <a:solidFill>
                  <a:srgbClr val="00B0F0"/>
                </a:solidFill>
              </a:rPr>
              <a:t>-outline-secondary"&gt;</a:t>
            </a:r>
            <a:r>
              <a:rPr lang="ko-KR" altLang="en-US" sz="900" dirty="0">
                <a:solidFill>
                  <a:srgbClr val="00B0F0"/>
                </a:solidFill>
              </a:rPr>
              <a:t>수정</a:t>
            </a:r>
            <a:r>
              <a:rPr lang="en-US" altLang="ko-KR" sz="900" dirty="0">
                <a:solidFill>
                  <a:srgbClr val="00B0F0"/>
                </a:solidFill>
              </a:rPr>
              <a:t>&lt;/</a:t>
            </a:r>
            <a:r>
              <a:rPr lang="en-US" sz="900" dirty="0">
                <a:solidFill>
                  <a:srgbClr val="00B0F0"/>
                </a:solidFill>
              </a:rPr>
              <a:t>a&gt;</a:t>
            </a:r>
          </a:p>
          <a:p>
            <a:r>
              <a:rPr lang="en-US" sz="900" dirty="0">
                <a:solidFill>
                  <a:srgbClr val="00B0F0"/>
                </a:solidFill>
              </a:rPr>
              <a:t>        &lt;/div&gt;</a:t>
            </a:r>
          </a:p>
          <a:p>
            <a:r>
              <a:rPr lang="en-US" sz="900" dirty="0">
                <a:solidFill>
                  <a:srgbClr val="00B0F0"/>
                </a:solidFill>
              </a:rPr>
              <a:t>        {% endif %}</a:t>
            </a:r>
          </a:p>
          <a:p>
            <a:r>
              <a:rPr lang="en-US" sz="900" dirty="0"/>
              <a:t>        &lt;!-- -------- --&gt;</a:t>
            </a:r>
          </a:p>
          <a:p>
            <a:r>
              <a:rPr lang="en-US" sz="900" dirty="0"/>
              <a:t>    &lt;/div&gt;</a:t>
            </a:r>
          </a:p>
          <a:p>
            <a:r>
              <a:rPr lang="en-US" sz="900" dirty="0"/>
              <a:t>&lt;/div&gt;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07757" y="534576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27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35080" y="546994"/>
            <a:ext cx="5318988" cy="61186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C:\projects\mysite\pybo\urls.py</a:t>
            </a:r>
          </a:p>
          <a:p>
            <a:r>
              <a:rPr lang="en-US" sz="1200" dirty="0" err="1"/>
              <a:t>urlpatterns</a:t>
            </a:r>
            <a:r>
              <a:rPr lang="en-US" sz="1200" dirty="0"/>
              <a:t> = [</a:t>
            </a:r>
          </a:p>
          <a:p>
            <a:r>
              <a:rPr lang="en-US" sz="1200" dirty="0"/>
              <a:t>    ...</a:t>
            </a:r>
          </a:p>
          <a:p>
            <a:r>
              <a:rPr lang="en-US" sz="1200" dirty="0"/>
              <a:t>    # -- [edit] -- #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path('question/modify/&lt;</a:t>
            </a:r>
            <a:r>
              <a:rPr lang="en-US" sz="1200" dirty="0" err="1">
                <a:solidFill>
                  <a:srgbClr val="00B0F0"/>
                </a:solidFill>
              </a:rPr>
              <a:t>int:question_id</a:t>
            </a:r>
            <a:r>
              <a:rPr lang="en-US" sz="1200" dirty="0">
                <a:solidFill>
                  <a:srgbClr val="00B0F0"/>
                </a:solidFill>
              </a:rPr>
              <a:t>&gt;/', </a:t>
            </a:r>
            <a:r>
              <a:rPr lang="en-US" sz="1200" dirty="0" err="1">
                <a:solidFill>
                  <a:srgbClr val="00B0F0"/>
                </a:solidFill>
              </a:rPr>
              <a:t>views.question_modify</a:t>
            </a:r>
            <a:r>
              <a:rPr lang="en-US" sz="1200" dirty="0">
                <a:solidFill>
                  <a:srgbClr val="00B0F0"/>
                </a:solidFill>
              </a:rPr>
              <a:t>, name='</a:t>
            </a:r>
            <a:r>
              <a:rPr lang="en-US" sz="1200" dirty="0" err="1">
                <a:solidFill>
                  <a:srgbClr val="00B0F0"/>
                </a:solidFill>
              </a:rPr>
              <a:t>question_modify</a:t>
            </a:r>
            <a:r>
              <a:rPr lang="en-US" sz="1200" dirty="0">
                <a:solidFill>
                  <a:srgbClr val="00B0F0"/>
                </a:solidFill>
              </a:rPr>
              <a:t>'),</a:t>
            </a:r>
          </a:p>
          <a:p>
            <a:r>
              <a:rPr lang="en-US" sz="1200" dirty="0"/>
              <a:t>    # ------------ #</a:t>
            </a:r>
          </a:p>
          <a:p>
            <a:r>
              <a:rPr lang="en-US" sz="1200" dirty="0"/>
              <a:t>    ...</a:t>
            </a:r>
          </a:p>
          <a:p>
            <a:r>
              <a:rPr lang="en-US" sz="1200" dirty="0"/>
              <a:t>]</a:t>
            </a:r>
          </a:p>
          <a:p>
            <a:endParaRPr lang="en-US" sz="1200" dirty="0"/>
          </a:p>
          <a:p>
            <a:r>
              <a:rPr lang="en-US" sz="1200" b="1" dirty="0"/>
              <a:t>C:\projects\mysite\pybo\views.py</a:t>
            </a:r>
          </a:p>
          <a:p>
            <a:r>
              <a:rPr lang="en-US" sz="900" dirty="0"/>
              <a:t># -- [edit] -- #</a:t>
            </a:r>
          </a:p>
          <a:p>
            <a:r>
              <a:rPr lang="en-US" sz="900" dirty="0">
                <a:solidFill>
                  <a:srgbClr val="00B0F0"/>
                </a:solidFill>
              </a:rPr>
              <a:t>from </a:t>
            </a:r>
            <a:r>
              <a:rPr lang="en-US" sz="900" dirty="0" err="1">
                <a:solidFill>
                  <a:srgbClr val="00B0F0"/>
                </a:solidFill>
              </a:rPr>
              <a:t>django.contrib</a:t>
            </a:r>
            <a:r>
              <a:rPr lang="en-US" sz="900" dirty="0">
                <a:solidFill>
                  <a:srgbClr val="00B0F0"/>
                </a:solidFill>
              </a:rPr>
              <a:t> import messages</a:t>
            </a:r>
          </a:p>
          <a:p>
            <a:r>
              <a:rPr lang="en-US" sz="900" dirty="0"/>
              <a:t># ------------ #</a:t>
            </a:r>
          </a:p>
          <a:p>
            <a:r>
              <a:rPr lang="en-US" sz="900" dirty="0"/>
              <a:t>...</a:t>
            </a:r>
          </a:p>
          <a:p>
            <a:endParaRPr lang="en-US" sz="900" dirty="0"/>
          </a:p>
          <a:p>
            <a:r>
              <a:rPr lang="en-US" sz="900" dirty="0"/>
              <a:t># -- [edit] -- #</a:t>
            </a:r>
          </a:p>
          <a:p>
            <a:r>
              <a:rPr lang="en-US" sz="900" dirty="0">
                <a:solidFill>
                  <a:srgbClr val="00B0F0"/>
                </a:solidFill>
              </a:rPr>
              <a:t>@login_required(login_url='common:login')</a:t>
            </a:r>
          </a:p>
          <a:p>
            <a:r>
              <a:rPr lang="en-US" sz="900" dirty="0">
                <a:solidFill>
                  <a:srgbClr val="00B0F0"/>
                </a:solidFill>
              </a:rPr>
              <a:t>def </a:t>
            </a:r>
            <a:r>
              <a:rPr lang="en-US" sz="900" dirty="0" err="1">
                <a:solidFill>
                  <a:srgbClr val="00B0F0"/>
                </a:solidFill>
              </a:rPr>
              <a:t>question_modify</a:t>
            </a:r>
            <a:r>
              <a:rPr lang="en-US" sz="900" dirty="0">
                <a:solidFill>
                  <a:srgbClr val="00B0F0"/>
                </a:solidFill>
              </a:rPr>
              <a:t>(request, </a:t>
            </a:r>
            <a:r>
              <a:rPr lang="en-US" sz="900" dirty="0" err="1">
                <a:solidFill>
                  <a:srgbClr val="00B0F0"/>
                </a:solidFill>
              </a:rPr>
              <a:t>question_id</a:t>
            </a:r>
            <a:r>
              <a:rPr lang="en-US" sz="900" dirty="0">
                <a:solidFill>
                  <a:srgbClr val="00B0F0"/>
                </a:solidFill>
              </a:rPr>
              <a:t>):</a:t>
            </a:r>
          </a:p>
          <a:p>
            <a:r>
              <a:rPr lang="en-US" sz="900" dirty="0">
                <a:solidFill>
                  <a:srgbClr val="00B0F0"/>
                </a:solidFill>
              </a:rPr>
              <a:t>    """</a:t>
            </a:r>
          </a:p>
          <a:p>
            <a:r>
              <a:rPr lang="en-US" sz="900" dirty="0">
                <a:solidFill>
                  <a:srgbClr val="00B0F0"/>
                </a:solidFill>
              </a:rPr>
              <a:t>    </a:t>
            </a:r>
            <a:r>
              <a:rPr lang="en-US" sz="900" dirty="0" err="1">
                <a:solidFill>
                  <a:srgbClr val="00B0F0"/>
                </a:solidFill>
              </a:rPr>
              <a:t>pybo</a:t>
            </a:r>
            <a:r>
              <a:rPr lang="en-US" sz="900" dirty="0">
                <a:solidFill>
                  <a:srgbClr val="00B0F0"/>
                </a:solidFill>
              </a:rPr>
              <a:t> </a:t>
            </a:r>
            <a:r>
              <a:rPr lang="en-US" altLang="ko-KR" sz="900" dirty="0">
                <a:solidFill>
                  <a:srgbClr val="00B0F0"/>
                </a:solidFill>
              </a:rPr>
              <a:t>Question Update</a:t>
            </a:r>
            <a:endParaRPr lang="ko-KR" altLang="en-US" sz="900" dirty="0">
              <a:solidFill>
                <a:srgbClr val="00B0F0"/>
              </a:solidFill>
            </a:endParaRPr>
          </a:p>
          <a:p>
            <a:r>
              <a:rPr lang="ko-KR" altLang="en-US" sz="900" dirty="0">
                <a:solidFill>
                  <a:srgbClr val="00B0F0"/>
                </a:solidFill>
              </a:rPr>
              <a:t>    </a:t>
            </a:r>
            <a:r>
              <a:rPr lang="en-US" altLang="ko-KR" sz="900" dirty="0">
                <a:solidFill>
                  <a:srgbClr val="00B0F0"/>
                </a:solidFill>
              </a:rPr>
              <a:t>"""</a:t>
            </a:r>
          </a:p>
          <a:p>
            <a:r>
              <a:rPr lang="en-US" altLang="ko-KR" sz="900" dirty="0">
                <a:solidFill>
                  <a:srgbClr val="00B0F0"/>
                </a:solidFill>
              </a:rPr>
              <a:t>    </a:t>
            </a:r>
            <a:r>
              <a:rPr lang="en-US" sz="900" dirty="0">
                <a:solidFill>
                  <a:srgbClr val="00B0F0"/>
                </a:solidFill>
              </a:rPr>
              <a:t>question = get_object_or_404(Question, pk=</a:t>
            </a:r>
            <a:r>
              <a:rPr lang="en-US" sz="900" dirty="0" err="1">
                <a:solidFill>
                  <a:srgbClr val="00B0F0"/>
                </a:solidFill>
              </a:rPr>
              <a:t>question_id</a:t>
            </a:r>
            <a:r>
              <a:rPr lang="en-US" sz="900" dirty="0">
                <a:solidFill>
                  <a:srgbClr val="00B0F0"/>
                </a:solidFill>
              </a:rPr>
              <a:t>)</a:t>
            </a:r>
          </a:p>
          <a:p>
            <a:r>
              <a:rPr lang="en-US" sz="900" dirty="0">
                <a:solidFill>
                  <a:srgbClr val="00B0F0"/>
                </a:solidFill>
              </a:rPr>
              <a:t>    if </a:t>
            </a:r>
            <a:r>
              <a:rPr lang="en-US" sz="900" dirty="0" err="1">
                <a:solidFill>
                  <a:srgbClr val="00B0F0"/>
                </a:solidFill>
              </a:rPr>
              <a:t>request.user</a:t>
            </a:r>
            <a:r>
              <a:rPr lang="en-US" sz="900" dirty="0">
                <a:solidFill>
                  <a:srgbClr val="00B0F0"/>
                </a:solidFill>
              </a:rPr>
              <a:t> != </a:t>
            </a:r>
            <a:r>
              <a:rPr lang="en-US" sz="900" dirty="0" err="1">
                <a:solidFill>
                  <a:srgbClr val="00B0F0"/>
                </a:solidFill>
              </a:rPr>
              <a:t>question.author</a:t>
            </a:r>
            <a:r>
              <a:rPr lang="en-US" sz="900" dirty="0">
                <a:solidFill>
                  <a:srgbClr val="00B0F0"/>
                </a:solidFill>
              </a:rPr>
              <a:t>:</a:t>
            </a:r>
          </a:p>
          <a:p>
            <a:r>
              <a:rPr lang="en-US" sz="900" dirty="0">
                <a:solidFill>
                  <a:srgbClr val="00B0F0"/>
                </a:solidFill>
              </a:rPr>
              <a:t>        </a:t>
            </a:r>
            <a:r>
              <a:rPr lang="en-US" sz="900" dirty="0" err="1">
                <a:solidFill>
                  <a:srgbClr val="00B0F0"/>
                </a:solidFill>
              </a:rPr>
              <a:t>messages.error</a:t>
            </a:r>
            <a:r>
              <a:rPr lang="en-US" sz="900" dirty="0">
                <a:solidFill>
                  <a:srgbClr val="00B0F0"/>
                </a:solidFill>
              </a:rPr>
              <a:t>(request, ‘</a:t>
            </a:r>
            <a:r>
              <a:rPr lang="en-US" altLang="ko-KR" sz="900" dirty="0">
                <a:solidFill>
                  <a:srgbClr val="00B0F0"/>
                </a:solidFill>
              </a:rPr>
              <a:t>No Permission')</a:t>
            </a:r>
          </a:p>
          <a:p>
            <a:r>
              <a:rPr lang="en-US" altLang="ko-KR" sz="900" dirty="0">
                <a:solidFill>
                  <a:srgbClr val="00B0F0"/>
                </a:solidFill>
              </a:rPr>
              <a:t>        </a:t>
            </a:r>
            <a:r>
              <a:rPr lang="en-US" sz="900" dirty="0">
                <a:solidFill>
                  <a:srgbClr val="00B0F0"/>
                </a:solidFill>
              </a:rPr>
              <a:t>return redirect('</a:t>
            </a:r>
            <a:r>
              <a:rPr lang="en-US" sz="900" dirty="0" err="1">
                <a:solidFill>
                  <a:srgbClr val="00B0F0"/>
                </a:solidFill>
              </a:rPr>
              <a:t>pybo:detail</a:t>
            </a:r>
            <a:r>
              <a:rPr lang="en-US" sz="900" dirty="0">
                <a:solidFill>
                  <a:srgbClr val="00B0F0"/>
                </a:solidFill>
              </a:rPr>
              <a:t>', </a:t>
            </a:r>
            <a:r>
              <a:rPr lang="en-US" sz="900" dirty="0" err="1">
                <a:solidFill>
                  <a:srgbClr val="00B0F0"/>
                </a:solidFill>
              </a:rPr>
              <a:t>question_id</a:t>
            </a:r>
            <a:r>
              <a:rPr lang="en-US" sz="900" dirty="0">
                <a:solidFill>
                  <a:srgbClr val="00B0F0"/>
                </a:solidFill>
              </a:rPr>
              <a:t>=question.id)</a:t>
            </a:r>
          </a:p>
          <a:p>
            <a:endParaRPr lang="en-US" sz="900" dirty="0">
              <a:solidFill>
                <a:srgbClr val="00B0F0"/>
              </a:solidFill>
            </a:endParaRPr>
          </a:p>
          <a:p>
            <a:r>
              <a:rPr lang="en-US" sz="900" dirty="0">
                <a:solidFill>
                  <a:srgbClr val="00B0F0"/>
                </a:solidFill>
              </a:rPr>
              <a:t>    if </a:t>
            </a:r>
            <a:r>
              <a:rPr lang="en-US" sz="900" dirty="0" err="1">
                <a:solidFill>
                  <a:srgbClr val="00B0F0"/>
                </a:solidFill>
              </a:rPr>
              <a:t>request.method</a:t>
            </a:r>
            <a:r>
              <a:rPr lang="en-US" sz="900" dirty="0">
                <a:solidFill>
                  <a:srgbClr val="00B0F0"/>
                </a:solidFill>
              </a:rPr>
              <a:t> == "POST":</a:t>
            </a:r>
          </a:p>
          <a:p>
            <a:r>
              <a:rPr lang="en-US" sz="900" dirty="0">
                <a:solidFill>
                  <a:srgbClr val="00B0F0"/>
                </a:solidFill>
              </a:rPr>
              <a:t>        form = </a:t>
            </a:r>
            <a:r>
              <a:rPr lang="en-US" sz="900" dirty="0" err="1">
                <a:solidFill>
                  <a:srgbClr val="00B0F0"/>
                </a:solidFill>
              </a:rPr>
              <a:t>QuestionForm</a:t>
            </a:r>
            <a:r>
              <a:rPr lang="en-US" sz="900" dirty="0">
                <a:solidFill>
                  <a:srgbClr val="00B0F0"/>
                </a:solidFill>
              </a:rPr>
              <a:t>(</a:t>
            </a:r>
            <a:r>
              <a:rPr lang="en-US" sz="900" dirty="0" err="1">
                <a:solidFill>
                  <a:srgbClr val="00B0F0"/>
                </a:solidFill>
              </a:rPr>
              <a:t>request.POST</a:t>
            </a:r>
            <a:r>
              <a:rPr lang="en-US" sz="900" dirty="0">
                <a:solidFill>
                  <a:srgbClr val="00B0F0"/>
                </a:solidFill>
              </a:rPr>
              <a:t>, instance=question)</a:t>
            </a:r>
          </a:p>
          <a:p>
            <a:r>
              <a:rPr lang="en-US" sz="900" dirty="0">
                <a:solidFill>
                  <a:srgbClr val="00B0F0"/>
                </a:solidFill>
              </a:rPr>
              <a:t>        if </a:t>
            </a:r>
            <a:r>
              <a:rPr lang="en-US" sz="900" dirty="0" err="1">
                <a:solidFill>
                  <a:srgbClr val="00B0F0"/>
                </a:solidFill>
              </a:rPr>
              <a:t>form.is_valid</a:t>
            </a:r>
            <a:r>
              <a:rPr lang="en-US" sz="900" dirty="0">
                <a:solidFill>
                  <a:srgbClr val="00B0F0"/>
                </a:solidFill>
              </a:rPr>
              <a:t>():</a:t>
            </a:r>
          </a:p>
          <a:p>
            <a:r>
              <a:rPr lang="en-US" sz="900" dirty="0">
                <a:solidFill>
                  <a:srgbClr val="00B0F0"/>
                </a:solidFill>
              </a:rPr>
              <a:t>            question = </a:t>
            </a:r>
            <a:r>
              <a:rPr lang="en-US" sz="900" dirty="0" err="1">
                <a:solidFill>
                  <a:srgbClr val="00B0F0"/>
                </a:solidFill>
              </a:rPr>
              <a:t>form.save</a:t>
            </a:r>
            <a:r>
              <a:rPr lang="en-US" sz="900" dirty="0">
                <a:solidFill>
                  <a:srgbClr val="00B0F0"/>
                </a:solidFill>
              </a:rPr>
              <a:t>(commit=False)</a:t>
            </a:r>
          </a:p>
          <a:p>
            <a:r>
              <a:rPr lang="en-US" sz="900" dirty="0">
                <a:solidFill>
                  <a:srgbClr val="00B0F0"/>
                </a:solidFill>
              </a:rPr>
              <a:t>            </a:t>
            </a:r>
            <a:r>
              <a:rPr lang="en-US" sz="900" dirty="0" err="1">
                <a:solidFill>
                  <a:srgbClr val="00B0F0"/>
                </a:solidFill>
              </a:rPr>
              <a:t>question.author</a:t>
            </a:r>
            <a:r>
              <a:rPr lang="en-US" sz="900" dirty="0">
                <a:solidFill>
                  <a:srgbClr val="00B0F0"/>
                </a:solidFill>
              </a:rPr>
              <a:t> = </a:t>
            </a:r>
            <a:r>
              <a:rPr lang="en-US" sz="900" dirty="0" err="1">
                <a:solidFill>
                  <a:srgbClr val="00B0F0"/>
                </a:solidFill>
              </a:rPr>
              <a:t>request.user</a:t>
            </a:r>
            <a:endParaRPr lang="en-US" sz="900" dirty="0">
              <a:solidFill>
                <a:srgbClr val="00B0F0"/>
              </a:solidFill>
            </a:endParaRPr>
          </a:p>
          <a:p>
            <a:r>
              <a:rPr lang="en-US" sz="900" dirty="0">
                <a:solidFill>
                  <a:srgbClr val="00B0F0"/>
                </a:solidFill>
              </a:rPr>
              <a:t>            </a:t>
            </a:r>
            <a:r>
              <a:rPr lang="en-US" sz="900" dirty="0" err="1">
                <a:solidFill>
                  <a:srgbClr val="00B0F0"/>
                </a:solidFill>
              </a:rPr>
              <a:t>question.modify_date</a:t>
            </a:r>
            <a:r>
              <a:rPr lang="en-US" sz="900" dirty="0">
                <a:solidFill>
                  <a:srgbClr val="00B0F0"/>
                </a:solidFill>
              </a:rPr>
              <a:t> = </a:t>
            </a:r>
            <a:r>
              <a:rPr lang="en-US" sz="900" dirty="0" err="1">
                <a:solidFill>
                  <a:srgbClr val="00B0F0"/>
                </a:solidFill>
              </a:rPr>
              <a:t>timezone.now</a:t>
            </a:r>
            <a:r>
              <a:rPr lang="en-US" sz="900" dirty="0">
                <a:solidFill>
                  <a:srgbClr val="00B0F0"/>
                </a:solidFill>
              </a:rPr>
              <a:t>()  # </a:t>
            </a:r>
            <a:r>
              <a:rPr lang="en-US" altLang="ko-KR" sz="900" dirty="0">
                <a:solidFill>
                  <a:srgbClr val="00B0F0"/>
                </a:solidFill>
              </a:rPr>
              <a:t>Update Modify Date</a:t>
            </a:r>
            <a:endParaRPr lang="ko-KR" altLang="en-US" sz="900" dirty="0">
              <a:solidFill>
                <a:srgbClr val="00B0F0"/>
              </a:solidFill>
            </a:endParaRPr>
          </a:p>
          <a:p>
            <a:r>
              <a:rPr lang="ko-KR" altLang="en-US" sz="900" dirty="0">
                <a:solidFill>
                  <a:srgbClr val="00B0F0"/>
                </a:solidFill>
              </a:rPr>
              <a:t>            </a:t>
            </a:r>
            <a:r>
              <a:rPr lang="en-US" sz="900" dirty="0" err="1">
                <a:solidFill>
                  <a:srgbClr val="00B0F0"/>
                </a:solidFill>
              </a:rPr>
              <a:t>question.save</a:t>
            </a:r>
            <a:r>
              <a:rPr lang="en-US" sz="900" dirty="0">
                <a:solidFill>
                  <a:srgbClr val="00B0F0"/>
                </a:solidFill>
              </a:rPr>
              <a:t>()</a:t>
            </a:r>
          </a:p>
          <a:p>
            <a:r>
              <a:rPr lang="en-US" sz="900" dirty="0">
                <a:solidFill>
                  <a:srgbClr val="00B0F0"/>
                </a:solidFill>
              </a:rPr>
              <a:t>            return redirect('</a:t>
            </a:r>
            <a:r>
              <a:rPr lang="en-US" sz="900" dirty="0" err="1">
                <a:solidFill>
                  <a:srgbClr val="00B0F0"/>
                </a:solidFill>
              </a:rPr>
              <a:t>pybo:detail</a:t>
            </a:r>
            <a:r>
              <a:rPr lang="en-US" sz="900" dirty="0">
                <a:solidFill>
                  <a:srgbClr val="00B0F0"/>
                </a:solidFill>
              </a:rPr>
              <a:t>', </a:t>
            </a:r>
            <a:r>
              <a:rPr lang="en-US" sz="900" dirty="0" err="1">
                <a:solidFill>
                  <a:srgbClr val="00B0F0"/>
                </a:solidFill>
              </a:rPr>
              <a:t>question_id</a:t>
            </a:r>
            <a:r>
              <a:rPr lang="en-US" sz="900" dirty="0">
                <a:solidFill>
                  <a:srgbClr val="00B0F0"/>
                </a:solidFill>
              </a:rPr>
              <a:t>=question.id)</a:t>
            </a:r>
          </a:p>
          <a:p>
            <a:r>
              <a:rPr lang="en-US" sz="900" dirty="0">
                <a:solidFill>
                  <a:srgbClr val="00B0F0"/>
                </a:solidFill>
              </a:rPr>
              <a:t>    else:</a:t>
            </a:r>
          </a:p>
          <a:p>
            <a:r>
              <a:rPr lang="en-US" sz="900" dirty="0">
                <a:solidFill>
                  <a:srgbClr val="00B0F0"/>
                </a:solidFill>
              </a:rPr>
              <a:t>        form = </a:t>
            </a:r>
            <a:r>
              <a:rPr lang="en-US" sz="900" dirty="0" err="1">
                <a:solidFill>
                  <a:srgbClr val="00B0F0"/>
                </a:solidFill>
              </a:rPr>
              <a:t>QuestionForm</a:t>
            </a:r>
            <a:r>
              <a:rPr lang="en-US" sz="900" dirty="0">
                <a:solidFill>
                  <a:srgbClr val="00B0F0"/>
                </a:solidFill>
              </a:rPr>
              <a:t>(instance=question)</a:t>
            </a:r>
          </a:p>
          <a:p>
            <a:r>
              <a:rPr lang="en-US" sz="900" dirty="0">
                <a:solidFill>
                  <a:srgbClr val="00B0F0"/>
                </a:solidFill>
              </a:rPr>
              <a:t>    context = {'form': form}</a:t>
            </a:r>
          </a:p>
          <a:p>
            <a:r>
              <a:rPr lang="en-US" sz="900" dirty="0">
                <a:solidFill>
                  <a:srgbClr val="00B0F0"/>
                </a:solidFill>
              </a:rPr>
              <a:t>    return render(request, '</a:t>
            </a:r>
            <a:r>
              <a:rPr lang="en-US" sz="900" dirty="0" err="1">
                <a:solidFill>
                  <a:srgbClr val="00B0F0"/>
                </a:solidFill>
              </a:rPr>
              <a:t>pybo</a:t>
            </a:r>
            <a:r>
              <a:rPr lang="en-US" sz="900" dirty="0">
                <a:solidFill>
                  <a:srgbClr val="00B0F0"/>
                </a:solidFill>
              </a:rPr>
              <a:t>/question_form.html', context)</a:t>
            </a:r>
          </a:p>
          <a:p>
            <a:r>
              <a:rPr lang="en-US" sz="900" dirty="0"/>
              <a:t># ------------ 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DC5B7-D2EA-4C80-A4D7-B6CD922996FA}"/>
              </a:ext>
            </a:extLst>
          </p:cNvPr>
          <p:cNvSpPr txBox="1"/>
          <p:nvPr/>
        </p:nvSpPr>
        <p:spPr>
          <a:xfrm>
            <a:off x="318256" y="173115"/>
            <a:ext cx="316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Question Update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1B2D0-9A1A-4A10-827C-3A2F94BAC7B8}"/>
              </a:ext>
            </a:extLst>
          </p:cNvPr>
          <p:cNvSpPr txBox="1"/>
          <p:nvPr/>
        </p:nvSpPr>
        <p:spPr>
          <a:xfrm>
            <a:off x="107757" y="3292543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42B32C-3D7A-4A2B-87F1-823D625FC606}"/>
              </a:ext>
            </a:extLst>
          </p:cNvPr>
          <p:cNvSpPr txBox="1"/>
          <p:nvPr/>
        </p:nvSpPr>
        <p:spPr>
          <a:xfrm>
            <a:off x="6210359" y="534576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218D25-0C40-4882-8461-49B14E5A0BAE}"/>
              </a:ext>
            </a:extLst>
          </p:cNvPr>
          <p:cNvSpPr txBox="1"/>
          <p:nvPr/>
        </p:nvSpPr>
        <p:spPr>
          <a:xfrm>
            <a:off x="6210359" y="2358121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A4A8B-E4DF-49D0-8E08-719E0C7850CD}"/>
              </a:ext>
            </a:extLst>
          </p:cNvPr>
          <p:cNvSpPr txBox="1"/>
          <p:nvPr/>
        </p:nvSpPr>
        <p:spPr>
          <a:xfrm>
            <a:off x="107757" y="3816418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914A1-A884-43D7-A426-0F72FC574DBC}"/>
              </a:ext>
            </a:extLst>
          </p:cNvPr>
          <p:cNvSpPr txBox="1"/>
          <p:nvPr/>
        </p:nvSpPr>
        <p:spPr>
          <a:xfrm>
            <a:off x="9294574" y="3125211"/>
            <a:ext cx="2286843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295979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41811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C:\projects\mysite\templates\pybo\question_detail.html</a:t>
            </a:r>
          </a:p>
          <a:p>
            <a:r>
              <a:rPr lang="en-US" sz="1200" dirty="0"/>
              <a:t>{% if </a:t>
            </a:r>
            <a:r>
              <a:rPr lang="en-US" sz="1200" dirty="0" err="1"/>
              <a:t>request.user</a:t>
            </a:r>
            <a:r>
              <a:rPr lang="en-US" sz="1200" dirty="0"/>
              <a:t> == </a:t>
            </a:r>
            <a:r>
              <a:rPr lang="en-US" sz="1200" dirty="0" err="1"/>
              <a:t>question.author</a:t>
            </a:r>
            <a:r>
              <a:rPr lang="en-US" sz="1200" dirty="0"/>
              <a:t> %}</a:t>
            </a:r>
          </a:p>
          <a:p>
            <a:r>
              <a:rPr lang="en-US" sz="1200" dirty="0"/>
              <a:t>&lt;div class="my-3"&gt;</a:t>
            </a:r>
          </a:p>
          <a:p>
            <a:r>
              <a:rPr lang="en-US" sz="1200" dirty="0"/>
              <a:t>    &lt;a </a:t>
            </a:r>
            <a:r>
              <a:rPr lang="en-US" sz="1200" dirty="0" err="1"/>
              <a:t>href</a:t>
            </a:r>
            <a:r>
              <a:rPr lang="en-US" sz="1200" dirty="0"/>
              <a:t>="{% </a:t>
            </a:r>
            <a:r>
              <a:rPr lang="en-US" sz="1200" dirty="0" err="1"/>
              <a:t>url</a:t>
            </a:r>
            <a:r>
              <a:rPr lang="en-US" sz="1200" dirty="0"/>
              <a:t> '</a:t>
            </a:r>
            <a:r>
              <a:rPr lang="en-US" sz="1200" dirty="0" err="1"/>
              <a:t>pybo:question_modify</a:t>
            </a:r>
            <a:r>
              <a:rPr lang="en-US" sz="1200" dirty="0"/>
              <a:t>' question.id  %}"</a:t>
            </a:r>
          </a:p>
          <a:p>
            <a:r>
              <a:rPr lang="en-US" sz="1200" dirty="0"/>
              <a:t>       class="</a:t>
            </a:r>
            <a:r>
              <a:rPr lang="en-US" sz="1200" dirty="0" err="1"/>
              <a:t>btn</a:t>
            </a:r>
            <a:r>
              <a:rPr lang="en-US" sz="1200" dirty="0"/>
              <a:t> </a:t>
            </a:r>
            <a:r>
              <a:rPr lang="en-US" sz="1200" dirty="0" err="1"/>
              <a:t>btn-sm</a:t>
            </a:r>
            <a:r>
              <a:rPr lang="en-US" sz="1200" dirty="0"/>
              <a:t> </a:t>
            </a:r>
            <a:r>
              <a:rPr lang="en-US" sz="1200" dirty="0" err="1"/>
              <a:t>btn</a:t>
            </a:r>
            <a:r>
              <a:rPr lang="en-US" sz="1200" dirty="0"/>
              <a:t>-outline-secondary"&gt;</a:t>
            </a:r>
            <a:r>
              <a:rPr lang="en-US" altLang="ko-KR" sz="1200" dirty="0"/>
              <a:t>update&lt;/</a:t>
            </a:r>
            <a:r>
              <a:rPr lang="en-US" sz="1200" dirty="0"/>
              <a:t>a&gt;</a:t>
            </a:r>
          </a:p>
          <a:p>
            <a:r>
              <a:rPr lang="en-US" sz="1200" dirty="0"/>
              <a:t>    &lt;!-- -- [edit] -- --&gt;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&lt;a </a:t>
            </a:r>
            <a:r>
              <a:rPr lang="en-US" sz="1200" dirty="0" err="1">
                <a:solidFill>
                  <a:srgbClr val="00B0F0"/>
                </a:solidFill>
              </a:rPr>
              <a:t>href</a:t>
            </a:r>
            <a:r>
              <a:rPr lang="en-US" sz="1200" dirty="0">
                <a:solidFill>
                  <a:srgbClr val="00B0F0"/>
                </a:solidFill>
              </a:rPr>
              <a:t>="#" class="delete </a:t>
            </a:r>
            <a:r>
              <a:rPr lang="en-US" sz="1200" dirty="0" err="1">
                <a:solidFill>
                  <a:srgbClr val="00B0F0"/>
                </a:solidFill>
              </a:rPr>
              <a:t>btn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00B0F0"/>
                </a:solidFill>
              </a:rPr>
              <a:t>btn-sm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00B0F0"/>
                </a:solidFill>
              </a:rPr>
              <a:t>btn</a:t>
            </a:r>
            <a:r>
              <a:rPr lang="en-US" sz="1200" dirty="0">
                <a:solidFill>
                  <a:srgbClr val="00B0F0"/>
                </a:solidFill>
              </a:rPr>
              <a:t>-outline-secondary"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data-</a:t>
            </a:r>
            <a:r>
              <a:rPr lang="en-US" sz="1200" dirty="0" err="1">
                <a:solidFill>
                  <a:srgbClr val="00B0F0"/>
                </a:solidFill>
              </a:rPr>
              <a:t>uri</a:t>
            </a:r>
            <a:r>
              <a:rPr lang="en-US" sz="1200" dirty="0">
                <a:solidFill>
                  <a:srgbClr val="00B0F0"/>
                </a:solidFill>
              </a:rPr>
              <a:t>="{% </a:t>
            </a:r>
            <a:r>
              <a:rPr lang="en-US" sz="1200" dirty="0" err="1">
                <a:solidFill>
                  <a:srgbClr val="00B0F0"/>
                </a:solidFill>
              </a:rPr>
              <a:t>url</a:t>
            </a:r>
            <a:r>
              <a:rPr lang="en-US" sz="1200" dirty="0">
                <a:solidFill>
                  <a:srgbClr val="00B0F0"/>
                </a:solidFill>
              </a:rPr>
              <a:t> '</a:t>
            </a:r>
            <a:r>
              <a:rPr lang="en-US" sz="1200" dirty="0" err="1">
                <a:solidFill>
                  <a:srgbClr val="00B0F0"/>
                </a:solidFill>
              </a:rPr>
              <a:t>pybo:question_delete</a:t>
            </a:r>
            <a:r>
              <a:rPr lang="en-US" sz="1200" dirty="0">
                <a:solidFill>
                  <a:srgbClr val="00B0F0"/>
                </a:solidFill>
              </a:rPr>
              <a:t>' question.id  %}"&gt;</a:t>
            </a:r>
            <a:r>
              <a:rPr lang="en-US" altLang="ko-KR" sz="1200" dirty="0">
                <a:solidFill>
                  <a:srgbClr val="00B0F0"/>
                </a:solidFill>
              </a:rPr>
              <a:t>delete&lt;/</a:t>
            </a:r>
            <a:r>
              <a:rPr lang="en-US" sz="1200" dirty="0">
                <a:solidFill>
                  <a:srgbClr val="00B0F0"/>
                </a:solidFill>
              </a:rPr>
              <a:t>a&gt;</a:t>
            </a:r>
          </a:p>
          <a:p>
            <a:r>
              <a:rPr lang="en-US" sz="1200" dirty="0"/>
              <a:t>    &lt;!-- ------------ --&gt;</a:t>
            </a:r>
          </a:p>
          <a:p>
            <a:r>
              <a:rPr lang="en-US" sz="1200" dirty="0"/>
              <a:t>&lt;/div&gt;</a:t>
            </a:r>
          </a:p>
          <a:p>
            <a:r>
              <a:rPr lang="en-US" sz="1200" dirty="0"/>
              <a:t>{% endif %}</a:t>
            </a:r>
          </a:p>
          <a:p>
            <a:endParaRPr lang="en-US" sz="1200" dirty="0"/>
          </a:p>
          <a:p>
            <a:r>
              <a:rPr lang="en-US" sz="1200" b="1" dirty="0"/>
              <a:t>C:\projects\mysite\pybo\templates\pybo\base.html</a:t>
            </a:r>
          </a:p>
          <a:p>
            <a:r>
              <a:rPr lang="en-US" sz="1200" dirty="0"/>
              <a:t>&lt;!-- jQuery JS --&gt;</a:t>
            </a:r>
          </a:p>
          <a:p>
            <a:r>
              <a:rPr lang="en-US" sz="1200" dirty="0"/>
              <a:t>&lt;script </a:t>
            </a:r>
            <a:r>
              <a:rPr lang="en-US" sz="1200" dirty="0" err="1"/>
              <a:t>src</a:t>
            </a:r>
            <a:r>
              <a:rPr lang="en-US" sz="1200" dirty="0"/>
              <a:t>="{% static 'jquery-3.4.1.min.js' %}"&gt;&lt;/script&gt;</a:t>
            </a:r>
          </a:p>
          <a:p>
            <a:r>
              <a:rPr lang="en-US" sz="1200" dirty="0"/>
              <a:t>&lt;!-- Bootstrap JS --&gt;</a:t>
            </a:r>
          </a:p>
          <a:p>
            <a:r>
              <a:rPr lang="en-US" sz="1200" dirty="0"/>
              <a:t>&lt;script </a:t>
            </a:r>
            <a:r>
              <a:rPr lang="en-US" sz="1200" dirty="0" err="1"/>
              <a:t>src</a:t>
            </a:r>
            <a:r>
              <a:rPr lang="en-US" sz="1200" dirty="0"/>
              <a:t>="{% static 'bootstrap.min.js' %}"&gt;&lt;/script&gt;</a:t>
            </a:r>
          </a:p>
          <a:p>
            <a:r>
              <a:rPr lang="en-US" sz="1200" dirty="0"/>
              <a:t>&lt;!-- -- [edit] --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&lt;!-- </a:t>
            </a:r>
            <a:r>
              <a:rPr lang="en-US" altLang="ko-KR" sz="1200" dirty="0" err="1">
                <a:solidFill>
                  <a:srgbClr val="00B0F0"/>
                </a:solidFill>
              </a:rPr>
              <a:t>javascript</a:t>
            </a:r>
            <a:r>
              <a:rPr lang="ko-KR" altLang="en-US" sz="1200" dirty="0">
                <a:solidFill>
                  <a:srgbClr val="00B0F0"/>
                </a:solidFill>
              </a:rPr>
              <a:t> </a:t>
            </a:r>
            <a:r>
              <a:rPr lang="en-US" sz="1200" dirty="0">
                <a:solidFill>
                  <a:srgbClr val="00B0F0"/>
                </a:solidFill>
              </a:rPr>
              <a:t>Start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block script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</a:t>
            </a:r>
            <a:r>
              <a:rPr lang="en-US" sz="1200" dirty="0" err="1">
                <a:solidFill>
                  <a:srgbClr val="00B0F0"/>
                </a:solidFill>
              </a:rPr>
              <a:t>endblock</a:t>
            </a:r>
            <a:r>
              <a:rPr lang="en-US" sz="12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&lt;!-- </a:t>
            </a:r>
            <a:r>
              <a:rPr lang="en-US" altLang="ko-KR" sz="1200" dirty="0" err="1">
                <a:solidFill>
                  <a:srgbClr val="00B0F0"/>
                </a:solidFill>
              </a:rPr>
              <a:t>javascript</a:t>
            </a:r>
            <a:r>
              <a:rPr lang="ko-KR" altLang="en-US" sz="1200" dirty="0">
                <a:solidFill>
                  <a:srgbClr val="00B0F0"/>
                </a:solidFill>
              </a:rPr>
              <a:t> </a:t>
            </a:r>
            <a:r>
              <a:rPr lang="en-US" sz="1200" dirty="0">
                <a:solidFill>
                  <a:srgbClr val="00B0F0"/>
                </a:solidFill>
              </a:rPr>
              <a:t>End --&gt;</a:t>
            </a:r>
          </a:p>
          <a:p>
            <a:r>
              <a:rPr lang="en-US" sz="1200" dirty="0"/>
              <a:t>&lt;!-- ------------ --&gt;</a:t>
            </a:r>
          </a:p>
          <a:p>
            <a:r>
              <a:rPr lang="en-US" sz="1200" dirty="0"/>
              <a:t>&lt;/body&gt;</a:t>
            </a:r>
          </a:p>
          <a:p>
            <a:r>
              <a:rPr lang="en-US" sz="1200" dirty="0"/>
              <a:t>&lt;/html&gt;</a:t>
            </a:r>
          </a:p>
          <a:p>
            <a:r>
              <a:rPr lang="en-US" sz="1200" b="1" dirty="0"/>
              <a:t>C:\projects\mysite\templates\pybo\question_detail.html</a:t>
            </a:r>
          </a:p>
          <a:p>
            <a:endParaRPr lang="en-US" sz="1200" b="1" dirty="0"/>
          </a:p>
          <a:p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07757" y="534576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28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35080" y="546994"/>
            <a:ext cx="5318988" cy="61186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/>
              <a:t>{% </a:t>
            </a:r>
            <a:r>
              <a:rPr lang="en-US" sz="1000" dirty="0" err="1"/>
              <a:t>endblock</a:t>
            </a:r>
            <a:r>
              <a:rPr lang="en-US" sz="1000" dirty="0"/>
              <a:t> %}</a:t>
            </a:r>
          </a:p>
          <a:p>
            <a:r>
              <a:rPr lang="en-US" sz="1000" dirty="0"/>
              <a:t>&lt;!-- -- [edit] -- --&gt;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{% block script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&lt;script type='text/</a:t>
            </a:r>
            <a:r>
              <a:rPr lang="en-US" sz="1000" dirty="0" err="1">
                <a:solidFill>
                  <a:srgbClr val="00B0F0"/>
                </a:solidFill>
              </a:rPr>
              <a:t>javascript</a:t>
            </a:r>
            <a:r>
              <a:rPr lang="en-US" sz="1000" dirty="0">
                <a:solidFill>
                  <a:srgbClr val="00B0F0"/>
                </a:solidFill>
              </a:rPr>
              <a:t>'&gt;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$(document).ready(function(){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$(".delete").on('click', function() {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if(confirm(“</a:t>
            </a:r>
            <a:r>
              <a:rPr lang="en-US" altLang="ko-KR" sz="1000" dirty="0">
                <a:solidFill>
                  <a:srgbClr val="00B0F0"/>
                </a:solidFill>
              </a:rPr>
              <a:t>Are you sure of deleting this content?")) {</a:t>
            </a:r>
          </a:p>
          <a:p>
            <a:r>
              <a:rPr lang="en-US" altLang="ko-KR" sz="1000" dirty="0">
                <a:solidFill>
                  <a:srgbClr val="00B0F0"/>
                </a:solidFill>
              </a:rPr>
              <a:t>            </a:t>
            </a:r>
            <a:r>
              <a:rPr lang="en-US" sz="1000" dirty="0" err="1">
                <a:solidFill>
                  <a:srgbClr val="00B0F0"/>
                </a:solidFill>
              </a:rPr>
              <a:t>location.href</a:t>
            </a:r>
            <a:r>
              <a:rPr lang="en-US" sz="1000" dirty="0">
                <a:solidFill>
                  <a:srgbClr val="00B0F0"/>
                </a:solidFill>
              </a:rPr>
              <a:t> = $(this).data('</a:t>
            </a:r>
            <a:r>
              <a:rPr lang="en-US" sz="1000" dirty="0" err="1">
                <a:solidFill>
                  <a:srgbClr val="00B0F0"/>
                </a:solidFill>
              </a:rPr>
              <a:t>uri</a:t>
            </a:r>
            <a:r>
              <a:rPr lang="en-US" sz="1000" dirty="0">
                <a:solidFill>
                  <a:srgbClr val="00B0F0"/>
                </a:solidFill>
              </a:rPr>
              <a:t>');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});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});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&lt;/script&gt;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{% </a:t>
            </a:r>
            <a:r>
              <a:rPr lang="en-US" sz="1000" dirty="0" err="1">
                <a:solidFill>
                  <a:srgbClr val="00B0F0"/>
                </a:solidFill>
              </a:rPr>
              <a:t>endblock</a:t>
            </a:r>
            <a:r>
              <a:rPr lang="en-US" sz="10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000" dirty="0"/>
              <a:t>&lt;!-------&gt;</a:t>
            </a:r>
          </a:p>
          <a:p>
            <a:endParaRPr lang="en-US" sz="1200" b="1" dirty="0"/>
          </a:p>
          <a:p>
            <a:r>
              <a:rPr lang="en-US" sz="1200" b="1" dirty="0"/>
              <a:t>C:\projects\mysite\pybo\urls.py</a:t>
            </a:r>
          </a:p>
          <a:p>
            <a:r>
              <a:rPr lang="en-US" sz="1200" dirty="0" err="1"/>
              <a:t>urlpatterns</a:t>
            </a:r>
            <a:r>
              <a:rPr lang="en-US" sz="1200" dirty="0"/>
              <a:t> = [</a:t>
            </a:r>
          </a:p>
          <a:p>
            <a:r>
              <a:rPr lang="en-US" sz="1200" dirty="0"/>
              <a:t>    ...</a:t>
            </a:r>
          </a:p>
          <a:p>
            <a:r>
              <a:rPr lang="en-US" sz="1200" dirty="0"/>
              <a:t>    # -- [edit] -- #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path('question/delete/&lt;</a:t>
            </a:r>
            <a:r>
              <a:rPr lang="en-US" sz="1200" dirty="0" err="1">
                <a:solidFill>
                  <a:srgbClr val="00B0F0"/>
                </a:solidFill>
              </a:rPr>
              <a:t>int:question_id</a:t>
            </a:r>
            <a:r>
              <a:rPr lang="en-US" sz="1200" dirty="0">
                <a:solidFill>
                  <a:srgbClr val="00B0F0"/>
                </a:solidFill>
              </a:rPr>
              <a:t>&gt;/', </a:t>
            </a:r>
            <a:r>
              <a:rPr lang="en-US" sz="1200" dirty="0" err="1">
                <a:solidFill>
                  <a:srgbClr val="00B0F0"/>
                </a:solidFill>
              </a:rPr>
              <a:t>views.question_delete</a:t>
            </a:r>
            <a:r>
              <a:rPr lang="en-US" sz="1200" dirty="0">
                <a:solidFill>
                  <a:srgbClr val="00B0F0"/>
                </a:solidFill>
              </a:rPr>
              <a:t>, name='</a:t>
            </a:r>
            <a:r>
              <a:rPr lang="en-US" sz="1200" dirty="0" err="1">
                <a:solidFill>
                  <a:srgbClr val="00B0F0"/>
                </a:solidFill>
              </a:rPr>
              <a:t>question_delete</a:t>
            </a:r>
            <a:r>
              <a:rPr lang="en-US" sz="1200" dirty="0">
                <a:solidFill>
                  <a:srgbClr val="00B0F0"/>
                </a:solidFill>
              </a:rPr>
              <a:t>'),</a:t>
            </a:r>
          </a:p>
          <a:p>
            <a:r>
              <a:rPr lang="en-US" sz="1200" dirty="0"/>
              <a:t>    # ------------ #</a:t>
            </a:r>
          </a:p>
          <a:p>
            <a:r>
              <a:rPr lang="en-US" sz="1200" dirty="0"/>
              <a:t>    ...</a:t>
            </a:r>
          </a:p>
          <a:p>
            <a:r>
              <a:rPr lang="en-US" sz="1200" dirty="0"/>
              <a:t>]</a:t>
            </a:r>
          </a:p>
          <a:p>
            <a:endParaRPr lang="en-US" sz="1200" dirty="0"/>
          </a:p>
          <a:p>
            <a:r>
              <a:rPr lang="en-US" sz="1200" b="1" dirty="0"/>
              <a:t>C:\projects\mysite\pybo\views.py</a:t>
            </a:r>
          </a:p>
          <a:p>
            <a:r>
              <a:rPr lang="en-US" sz="900" dirty="0"/>
              <a:t># -- [edit] -- #</a:t>
            </a:r>
          </a:p>
          <a:p>
            <a:r>
              <a:rPr lang="en-US" sz="900" dirty="0">
                <a:solidFill>
                  <a:srgbClr val="00B0F0"/>
                </a:solidFill>
              </a:rPr>
              <a:t>@login_required(login_url='common:login')</a:t>
            </a:r>
          </a:p>
          <a:p>
            <a:r>
              <a:rPr lang="en-US" sz="900" dirty="0">
                <a:solidFill>
                  <a:srgbClr val="00B0F0"/>
                </a:solidFill>
              </a:rPr>
              <a:t>def </a:t>
            </a:r>
            <a:r>
              <a:rPr lang="en-US" sz="900" dirty="0" err="1">
                <a:solidFill>
                  <a:srgbClr val="00B0F0"/>
                </a:solidFill>
              </a:rPr>
              <a:t>question_delete</a:t>
            </a:r>
            <a:r>
              <a:rPr lang="en-US" sz="900" dirty="0">
                <a:solidFill>
                  <a:srgbClr val="00B0F0"/>
                </a:solidFill>
              </a:rPr>
              <a:t>(request, </a:t>
            </a:r>
            <a:r>
              <a:rPr lang="en-US" sz="900" dirty="0" err="1">
                <a:solidFill>
                  <a:srgbClr val="00B0F0"/>
                </a:solidFill>
              </a:rPr>
              <a:t>question_id</a:t>
            </a:r>
            <a:r>
              <a:rPr lang="en-US" sz="900" dirty="0">
                <a:solidFill>
                  <a:srgbClr val="00B0F0"/>
                </a:solidFill>
              </a:rPr>
              <a:t>):</a:t>
            </a:r>
          </a:p>
          <a:p>
            <a:r>
              <a:rPr lang="en-US" sz="900" dirty="0">
                <a:solidFill>
                  <a:srgbClr val="00B0F0"/>
                </a:solidFill>
              </a:rPr>
              <a:t>    """</a:t>
            </a:r>
          </a:p>
          <a:p>
            <a:r>
              <a:rPr lang="en-US" sz="900" dirty="0">
                <a:solidFill>
                  <a:srgbClr val="00B0F0"/>
                </a:solidFill>
              </a:rPr>
              <a:t>    </a:t>
            </a:r>
            <a:r>
              <a:rPr lang="en-US" sz="900" dirty="0" err="1">
                <a:solidFill>
                  <a:srgbClr val="00B0F0"/>
                </a:solidFill>
              </a:rPr>
              <a:t>pybo</a:t>
            </a:r>
            <a:r>
              <a:rPr lang="en-US" sz="900" dirty="0">
                <a:solidFill>
                  <a:srgbClr val="00B0F0"/>
                </a:solidFill>
              </a:rPr>
              <a:t> </a:t>
            </a:r>
            <a:r>
              <a:rPr lang="en-US" altLang="ko-KR" sz="900" dirty="0">
                <a:solidFill>
                  <a:srgbClr val="00B0F0"/>
                </a:solidFill>
              </a:rPr>
              <a:t>question delete</a:t>
            </a:r>
            <a:endParaRPr lang="ko-KR" altLang="en-US" sz="900" dirty="0">
              <a:solidFill>
                <a:srgbClr val="00B0F0"/>
              </a:solidFill>
            </a:endParaRPr>
          </a:p>
          <a:p>
            <a:r>
              <a:rPr lang="ko-KR" altLang="en-US" sz="900" dirty="0">
                <a:solidFill>
                  <a:srgbClr val="00B0F0"/>
                </a:solidFill>
              </a:rPr>
              <a:t>    </a:t>
            </a:r>
            <a:r>
              <a:rPr lang="en-US" altLang="ko-KR" sz="900" dirty="0">
                <a:solidFill>
                  <a:srgbClr val="00B0F0"/>
                </a:solidFill>
              </a:rPr>
              <a:t>"""</a:t>
            </a:r>
          </a:p>
          <a:p>
            <a:r>
              <a:rPr lang="en-US" altLang="ko-KR" sz="900" dirty="0">
                <a:solidFill>
                  <a:srgbClr val="00B0F0"/>
                </a:solidFill>
              </a:rPr>
              <a:t>    </a:t>
            </a:r>
            <a:r>
              <a:rPr lang="en-US" sz="900" dirty="0">
                <a:solidFill>
                  <a:srgbClr val="00B0F0"/>
                </a:solidFill>
              </a:rPr>
              <a:t>question = get_object_or_404(Question, pk=</a:t>
            </a:r>
            <a:r>
              <a:rPr lang="en-US" sz="900" dirty="0" err="1">
                <a:solidFill>
                  <a:srgbClr val="00B0F0"/>
                </a:solidFill>
              </a:rPr>
              <a:t>question_id</a:t>
            </a:r>
            <a:r>
              <a:rPr lang="en-US" sz="900" dirty="0">
                <a:solidFill>
                  <a:srgbClr val="00B0F0"/>
                </a:solidFill>
              </a:rPr>
              <a:t>)</a:t>
            </a:r>
          </a:p>
          <a:p>
            <a:r>
              <a:rPr lang="en-US" sz="900" dirty="0">
                <a:solidFill>
                  <a:srgbClr val="00B0F0"/>
                </a:solidFill>
              </a:rPr>
              <a:t>    if </a:t>
            </a:r>
            <a:r>
              <a:rPr lang="en-US" sz="900" dirty="0" err="1">
                <a:solidFill>
                  <a:srgbClr val="00B0F0"/>
                </a:solidFill>
              </a:rPr>
              <a:t>request.user</a:t>
            </a:r>
            <a:r>
              <a:rPr lang="en-US" sz="900" dirty="0">
                <a:solidFill>
                  <a:srgbClr val="00B0F0"/>
                </a:solidFill>
              </a:rPr>
              <a:t> != </a:t>
            </a:r>
            <a:r>
              <a:rPr lang="en-US" sz="900" dirty="0" err="1">
                <a:solidFill>
                  <a:srgbClr val="00B0F0"/>
                </a:solidFill>
              </a:rPr>
              <a:t>question.author</a:t>
            </a:r>
            <a:r>
              <a:rPr lang="en-US" sz="900" dirty="0">
                <a:solidFill>
                  <a:srgbClr val="00B0F0"/>
                </a:solidFill>
              </a:rPr>
              <a:t>:</a:t>
            </a:r>
          </a:p>
          <a:p>
            <a:r>
              <a:rPr lang="en-US" sz="900" dirty="0">
                <a:solidFill>
                  <a:srgbClr val="00B0F0"/>
                </a:solidFill>
              </a:rPr>
              <a:t>        </a:t>
            </a:r>
            <a:r>
              <a:rPr lang="en-US" sz="900" dirty="0" err="1">
                <a:solidFill>
                  <a:srgbClr val="00B0F0"/>
                </a:solidFill>
              </a:rPr>
              <a:t>messages.error</a:t>
            </a:r>
            <a:r>
              <a:rPr lang="en-US" sz="900" dirty="0">
                <a:solidFill>
                  <a:srgbClr val="00B0F0"/>
                </a:solidFill>
              </a:rPr>
              <a:t>(request, ‘</a:t>
            </a:r>
            <a:r>
              <a:rPr lang="en-US" altLang="ko-KR" sz="900" dirty="0">
                <a:solidFill>
                  <a:srgbClr val="00B0F0"/>
                </a:solidFill>
              </a:rPr>
              <a:t>No permission')</a:t>
            </a:r>
          </a:p>
          <a:p>
            <a:r>
              <a:rPr lang="en-US" altLang="ko-KR" sz="900" dirty="0">
                <a:solidFill>
                  <a:srgbClr val="00B0F0"/>
                </a:solidFill>
              </a:rPr>
              <a:t>        </a:t>
            </a:r>
            <a:r>
              <a:rPr lang="en-US" sz="900" dirty="0">
                <a:solidFill>
                  <a:srgbClr val="00B0F0"/>
                </a:solidFill>
              </a:rPr>
              <a:t>return redirect('</a:t>
            </a:r>
            <a:r>
              <a:rPr lang="en-US" sz="900" dirty="0" err="1">
                <a:solidFill>
                  <a:srgbClr val="00B0F0"/>
                </a:solidFill>
              </a:rPr>
              <a:t>pybo:detail</a:t>
            </a:r>
            <a:r>
              <a:rPr lang="en-US" sz="900" dirty="0">
                <a:solidFill>
                  <a:srgbClr val="00B0F0"/>
                </a:solidFill>
              </a:rPr>
              <a:t>', </a:t>
            </a:r>
            <a:r>
              <a:rPr lang="en-US" sz="900" dirty="0" err="1">
                <a:solidFill>
                  <a:srgbClr val="00B0F0"/>
                </a:solidFill>
              </a:rPr>
              <a:t>question_id</a:t>
            </a:r>
            <a:r>
              <a:rPr lang="en-US" sz="900" dirty="0">
                <a:solidFill>
                  <a:srgbClr val="00B0F0"/>
                </a:solidFill>
              </a:rPr>
              <a:t>=question.id)</a:t>
            </a:r>
          </a:p>
          <a:p>
            <a:r>
              <a:rPr lang="en-US" sz="900" dirty="0">
                <a:solidFill>
                  <a:srgbClr val="00B0F0"/>
                </a:solidFill>
              </a:rPr>
              <a:t>    </a:t>
            </a:r>
            <a:r>
              <a:rPr lang="en-US" sz="900" dirty="0" err="1">
                <a:solidFill>
                  <a:srgbClr val="00B0F0"/>
                </a:solidFill>
              </a:rPr>
              <a:t>question.delete</a:t>
            </a:r>
            <a:r>
              <a:rPr lang="en-US" sz="900" dirty="0">
                <a:solidFill>
                  <a:srgbClr val="00B0F0"/>
                </a:solidFill>
              </a:rPr>
              <a:t>()</a:t>
            </a:r>
          </a:p>
          <a:p>
            <a:r>
              <a:rPr lang="en-US" sz="900" dirty="0">
                <a:solidFill>
                  <a:srgbClr val="00B0F0"/>
                </a:solidFill>
              </a:rPr>
              <a:t>    return redirect('</a:t>
            </a:r>
            <a:r>
              <a:rPr lang="en-US" sz="900" dirty="0" err="1">
                <a:solidFill>
                  <a:srgbClr val="00B0F0"/>
                </a:solidFill>
              </a:rPr>
              <a:t>pybo:index</a:t>
            </a:r>
            <a:r>
              <a:rPr lang="en-US" sz="900" dirty="0">
                <a:solidFill>
                  <a:srgbClr val="00B0F0"/>
                </a:solidFill>
              </a:rPr>
              <a:t>')</a:t>
            </a:r>
          </a:p>
          <a:p>
            <a:r>
              <a:rPr lang="en-US" sz="900" dirty="0"/>
              <a:t># ------------ #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6A70C2-B39C-4AAF-BA9E-501FF26CEF39}"/>
              </a:ext>
            </a:extLst>
          </p:cNvPr>
          <p:cNvSpPr txBox="1"/>
          <p:nvPr/>
        </p:nvSpPr>
        <p:spPr>
          <a:xfrm>
            <a:off x="107757" y="2696751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D58FEB-B388-4F02-BFF1-9539C5925B66}"/>
              </a:ext>
            </a:extLst>
          </p:cNvPr>
          <p:cNvSpPr txBox="1"/>
          <p:nvPr/>
        </p:nvSpPr>
        <p:spPr>
          <a:xfrm>
            <a:off x="107757" y="5173251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232230-99DD-48F0-83FE-53E03153F89B}"/>
              </a:ext>
            </a:extLst>
          </p:cNvPr>
          <p:cNvSpPr txBox="1"/>
          <p:nvPr/>
        </p:nvSpPr>
        <p:spPr>
          <a:xfrm>
            <a:off x="6274855" y="548170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919E00-EE8E-4558-8020-7BA15C5ED0CE}"/>
              </a:ext>
            </a:extLst>
          </p:cNvPr>
          <p:cNvSpPr txBox="1"/>
          <p:nvPr/>
        </p:nvSpPr>
        <p:spPr>
          <a:xfrm>
            <a:off x="6235141" y="2821907"/>
            <a:ext cx="356698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3BA052-6A91-4CAB-8ADD-51FCD0B1EA9A}"/>
              </a:ext>
            </a:extLst>
          </p:cNvPr>
          <p:cNvSpPr txBox="1"/>
          <p:nvPr/>
        </p:nvSpPr>
        <p:spPr>
          <a:xfrm>
            <a:off x="6206031" y="4740795"/>
            <a:ext cx="356698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3CAF4-B522-4324-BB1F-C1C91906D990}"/>
              </a:ext>
            </a:extLst>
          </p:cNvPr>
          <p:cNvSpPr txBox="1"/>
          <p:nvPr/>
        </p:nvSpPr>
        <p:spPr>
          <a:xfrm>
            <a:off x="9437449" y="5147957"/>
            <a:ext cx="2286843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A7F36D-76C1-48E3-B61F-768056FB933F}"/>
              </a:ext>
            </a:extLst>
          </p:cNvPr>
          <p:cNvSpPr txBox="1"/>
          <p:nvPr/>
        </p:nvSpPr>
        <p:spPr>
          <a:xfrm>
            <a:off x="318256" y="173115"/>
            <a:ext cx="316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Question Delete</a:t>
            </a:r>
          </a:p>
        </p:txBody>
      </p:sp>
    </p:spTree>
    <p:extLst>
      <p:ext uri="{BB962C8B-B14F-4D97-AF65-F5344CB8AC3E}">
        <p14:creationId xmlns:p14="http://schemas.microsoft.com/office/powerpoint/2010/main" val="2193390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41811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C:\projects\mysite\templates\pybo\question_detail.html</a:t>
            </a:r>
          </a:p>
          <a:p>
            <a:r>
              <a:rPr lang="en-US" sz="1200" dirty="0"/>
              <a:t>{% for answer in </a:t>
            </a:r>
            <a:r>
              <a:rPr lang="en-US" sz="1200" dirty="0" err="1"/>
              <a:t>question.answer_set.all</a:t>
            </a:r>
            <a:r>
              <a:rPr lang="en-US" sz="1200" dirty="0"/>
              <a:t> %}</a:t>
            </a:r>
          </a:p>
          <a:p>
            <a:r>
              <a:rPr lang="en-US" sz="1200" dirty="0"/>
              <a:t>&lt;div class="card my-3"&gt;</a:t>
            </a:r>
          </a:p>
          <a:p>
            <a:r>
              <a:rPr lang="en-US" sz="1200" dirty="0"/>
              <a:t>    &lt;div class="card-body"&gt;</a:t>
            </a:r>
          </a:p>
          <a:p>
            <a:r>
              <a:rPr lang="en-US" sz="1200" dirty="0"/>
              <a:t>        ...</a:t>
            </a:r>
          </a:p>
          <a:p>
            <a:r>
              <a:rPr lang="en-US" sz="1200" dirty="0"/>
              <a:t>        &lt;!--  [edit]  --&gt;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B0F0"/>
                </a:solidFill>
              </a:rPr>
              <a:t>{% if </a:t>
            </a:r>
            <a:r>
              <a:rPr lang="en-US" sz="1200" dirty="0" err="1">
                <a:solidFill>
                  <a:srgbClr val="00B0F0"/>
                </a:solidFill>
              </a:rPr>
              <a:t>request.user</a:t>
            </a:r>
            <a:r>
              <a:rPr lang="en-US" sz="1200" dirty="0">
                <a:solidFill>
                  <a:srgbClr val="00B0F0"/>
                </a:solidFill>
              </a:rPr>
              <a:t> == </a:t>
            </a:r>
            <a:r>
              <a:rPr lang="en-US" sz="1200" dirty="0" err="1">
                <a:solidFill>
                  <a:srgbClr val="00B0F0"/>
                </a:solidFill>
              </a:rPr>
              <a:t>answer.author</a:t>
            </a:r>
            <a:r>
              <a:rPr lang="en-US" sz="12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&lt;div class="my-3"&gt;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&lt;a </a:t>
            </a:r>
            <a:r>
              <a:rPr lang="en-US" sz="1200" dirty="0" err="1">
                <a:solidFill>
                  <a:srgbClr val="00B0F0"/>
                </a:solidFill>
              </a:rPr>
              <a:t>href</a:t>
            </a:r>
            <a:r>
              <a:rPr lang="en-US" sz="1200" dirty="0">
                <a:solidFill>
                  <a:srgbClr val="00B0F0"/>
                </a:solidFill>
              </a:rPr>
              <a:t>="{% </a:t>
            </a:r>
            <a:r>
              <a:rPr lang="en-US" sz="1200" dirty="0" err="1">
                <a:solidFill>
                  <a:srgbClr val="00B0F0"/>
                </a:solidFill>
              </a:rPr>
              <a:t>url</a:t>
            </a:r>
            <a:r>
              <a:rPr lang="en-US" sz="1200" dirty="0">
                <a:solidFill>
                  <a:srgbClr val="00B0F0"/>
                </a:solidFill>
              </a:rPr>
              <a:t> '</a:t>
            </a:r>
            <a:r>
              <a:rPr lang="en-US" sz="1200" dirty="0" err="1">
                <a:solidFill>
                  <a:srgbClr val="00B0F0"/>
                </a:solidFill>
              </a:rPr>
              <a:t>pybo:answer_modify</a:t>
            </a:r>
            <a:r>
              <a:rPr lang="en-US" sz="1200" dirty="0">
                <a:solidFill>
                  <a:srgbClr val="00B0F0"/>
                </a:solidFill>
              </a:rPr>
              <a:t>' answer.id  %}" 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   class="</a:t>
            </a:r>
            <a:r>
              <a:rPr lang="en-US" sz="1200" dirty="0" err="1">
                <a:solidFill>
                  <a:srgbClr val="00B0F0"/>
                </a:solidFill>
              </a:rPr>
              <a:t>btn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00B0F0"/>
                </a:solidFill>
              </a:rPr>
              <a:t>btn-sm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00B0F0"/>
                </a:solidFill>
              </a:rPr>
              <a:t>btn</a:t>
            </a:r>
            <a:r>
              <a:rPr lang="en-US" sz="1200" dirty="0">
                <a:solidFill>
                  <a:srgbClr val="00B0F0"/>
                </a:solidFill>
              </a:rPr>
              <a:t>-outline-secondary"&gt;</a:t>
            </a:r>
            <a:r>
              <a:rPr lang="en-US" altLang="ko-KR" sz="1200" dirty="0">
                <a:solidFill>
                  <a:srgbClr val="00B0F0"/>
                </a:solidFill>
              </a:rPr>
              <a:t>Update&lt;/</a:t>
            </a:r>
            <a:r>
              <a:rPr lang="en-US" sz="1200" dirty="0">
                <a:solidFill>
                  <a:srgbClr val="00B0F0"/>
                </a:solidFill>
              </a:rPr>
              <a:t>a&gt;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&lt;/div&gt;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{% endif %}</a:t>
            </a:r>
          </a:p>
          <a:p>
            <a:r>
              <a:rPr lang="en-US" sz="1200" dirty="0"/>
              <a:t>        &lt;!-- -------- --&gt;</a:t>
            </a:r>
          </a:p>
          <a:p>
            <a:r>
              <a:rPr lang="en-US" sz="1200" dirty="0"/>
              <a:t>    &lt;/div&gt;</a:t>
            </a:r>
          </a:p>
          <a:p>
            <a:r>
              <a:rPr lang="en-US" sz="1200" dirty="0"/>
              <a:t>&lt;/div&gt;</a:t>
            </a:r>
          </a:p>
          <a:p>
            <a:r>
              <a:rPr lang="en-US" sz="1200" dirty="0"/>
              <a:t>{% </a:t>
            </a:r>
            <a:r>
              <a:rPr lang="en-US" sz="1200" dirty="0" err="1"/>
              <a:t>endfor</a:t>
            </a:r>
            <a:r>
              <a:rPr lang="en-US" sz="1200" dirty="0"/>
              <a:t> %}</a:t>
            </a:r>
          </a:p>
          <a:p>
            <a:endParaRPr lang="en-US" sz="1200" dirty="0"/>
          </a:p>
          <a:p>
            <a:r>
              <a:rPr lang="en-US" sz="1200" b="1" dirty="0"/>
              <a:t>C:\projects\mysite\pybo\urls.py</a:t>
            </a:r>
          </a:p>
          <a:p>
            <a:endParaRPr lang="en-US" sz="1200" b="1" dirty="0"/>
          </a:p>
          <a:p>
            <a:r>
              <a:rPr lang="en-US" sz="1200" dirty="0" err="1"/>
              <a:t>urlpatterns</a:t>
            </a:r>
            <a:r>
              <a:rPr lang="en-US" sz="1200" dirty="0"/>
              <a:t> = [</a:t>
            </a:r>
          </a:p>
          <a:p>
            <a:r>
              <a:rPr lang="en-US" sz="1200" dirty="0"/>
              <a:t>    ...</a:t>
            </a:r>
          </a:p>
          <a:p>
            <a:r>
              <a:rPr lang="en-US" sz="1200" dirty="0"/>
              <a:t>    # -- [edit] -- #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path('answer/modify/&lt;</a:t>
            </a:r>
            <a:r>
              <a:rPr lang="en-US" sz="1200" dirty="0" err="1">
                <a:solidFill>
                  <a:srgbClr val="00B0F0"/>
                </a:solidFill>
              </a:rPr>
              <a:t>int:answer_id</a:t>
            </a:r>
            <a:r>
              <a:rPr lang="en-US" sz="1200" dirty="0">
                <a:solidFill>
                  <a:srgbClr val="00B0F0"/>
                </a:solidFill>
              </a:rPr>
              <a:t>&gt;/', </a:t>
            </a:r>
            <a:r>
              <a:rPr lang="en-US" sz="1200" dirty="0" err="1">
                <a:solidFill>
                  <a:srgbClr val="00B0F0"/>
                </a:solidFill>
              </a:rPr>
              <a:t>views.answer_modify</a:t>
            </a:r>
            <a:r>
              <a:rPr lang="en-US" sz="1200" dirty="0">
                <a:solidFill>
                  <a:srgbClr val="00B0F0"/>
                </a:solidFill>
              </a:rPr>
              <a:t>, name='</a:t>
            </a:r>
            <a:r>
              <a:rPr lang="en-US" sz="1200" dirty="0" err="1">
                <a:solidFill>
                  <a:srgbClr val="00B0F0"/>
                </a:solidFill>
              </a:rPr>
              <a:t>answer_modify</a:t>
            </a:r>
            <a:r>
              <a:rPr lang="en-US" sz="1200" dirty="0">
                <a:solidFill>
                  <a:srgbClr val="00B0F0"/>
                </a:solidFill>
              </a:rPr>
              <a:t>'),</a:t>
            </a:r>
          </a:p>
          <a:p>
            <a:r>
              <a:rPr lang="en-US" sz="1200" dirty="0"/>
              <a:t>    # ------------ #</a:t>
            </a:r>
          </a:p>
          <a:p>
            <a:r>
              <a:rPr lang="en-US" sz="1200" dirty="0"/>
              <a:t>    ...</a:t>
            </a:r>
          </a:p>
          <a:p>
            <a:r>
              <a:rPr lang="en-US" sz="1200" dirty="0"/>
              <a:t>]</a:t>
            </a:r>
          </a:p>
          <a:p>
            <a:endParaRPr lang="en-US" sz="1200" dirty="0"/>
          </a:p>
          <a:p>
            <a:r>
              <a:rPr lang="en-US" sz="1200" b="1" dirty="0"/>
              <a:t>C:\projects\mysite\pybo\views.py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07757" y="534576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29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42341" y="369662"/>
            <a:ext cx="5318988" cy="61186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...</a:t>
            </a:r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from .models import Question, Answer</a:t>
            </a:r>
          </a:p>
          <a:p>
            <a:r>
              <a:rPr lang="en-US" sz="1200" dirty="0"/>
              <a:t># ------------ #</a:t>
            </a:r>
          </a:p>
          <a:p>
            <a:r>
              <a:rPr lang="en-US" sz="1200" dirty="0"/>
              <a:t>...</a:t>
            </a:r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@login_required(login_url='common:login')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def </a:t>
            </a:r>
            <a:r>
              <a:rPr lang="en-US" sz="1200" dirty="0" err="1">
                <a:solidFill>
                  <a:srgbClr val="00B0F0"/>
                </a:solidFill>
              </a:rPr>
              <a:t>answer_modify</a:t>
            </a:r>
            <a:r>
              <a:rPr lang="en-US" sz="1200" dirty="0">
                <a:solidFill>
                  <a:srgbClr val="00B0F0"/>
                </a:solidFill>
              </a:rPr>
              <a:t>(request, </a:t>
            </a:r>
            <a:r>
              <a:rPr lang="en-US" sz="1200" dirty="0" err="1">
                <a:solidFill>
                  <a:srgbClr val="00B0F0"/>
                </a:solidFill>
              </a:rPr>
              <a:t>answer_id</a:t>
            </a:r>
            <a:r>
              <a:rPr lang="en-US" sz="1200" dirty="0">
                <a:solidFill>
                  <a:srgbClr val="00B0F0"/>
                </a:solidFill>
              </a:rPr>
              <a:t>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"""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</a:t>
            </a:r>
            <a:r>
              <a:rPr lang="en-US" sz="1200" dirty="0" err="1">
                <a:solidFill>
                  <a:srgbClr val="00B0F0"/>
                </a:solidFill>
              </a:rPr>
              <a:t>pybo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altLang="ko-KR" sz="1200" dirty="0">
                <a:solidFill>
                  <a:srgbClr val="00B0F0"/>
                </a:solidFill>
              </a:rPr>
              <a:t>Answer Update</a:t>
            </a:r>
            <a:endParaRPr lang="ko-KR" altLang="en-US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    </a:t>
            </a:r>
            <a:r>
              <a:rPr lang="en-US" altLang="ko-KR" sz="1200" dirty="0">
                <a:solidFill>
                  <a:srgbClr val="00B0F0"/>
                </a:solidFill>
              </a:rPr>
              <a:t>"""</a:t>
            </a:r>
          </a:p>
          <a:p>
            <a:r>
              <a:rPr lang="en-US" altLang="ko-KR" sz="1200" dirty="0">
                <a:solidFill>
                  <a:srgbClr val="00B0F0"/>
                </a:solidFill>
              </a:rPr>
              <a:t>    </a:t>
            </a:r>
            <a:r>
              <a:rPr lang="en-US" sz="1200" dirty="0">
                <a:solidFill>
                  <a:srgbClr val="00B0F0"/>
                </a:solidFill>
              </a:rPr>
              <a:t>answer = get_object_or_404(Answer, pk=</a:t>
            </a:r>
            <a:r>
              <a:rPr lang="en-US" sz="1200" dirty="0" err="1">
                <a:solidFill>
                  <a:srgbClr val="00B0F0"/>
                </a:solidFill>
              </a:rPr>
              <a:t>answer_id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if </a:t>
            </a:r>
            <a:r>
              <a:rPr lang="en-US" sz="1200" dirty="0" err="1">
                <a:solidFill>
                  <a:srgbClr val="00B0F0"/>
                </a:solidFill>
              </a:rPr>
              <a:t>request.user</a:t>
            </a:r>
            <a:r>
              <a:rPr lang="en-US" sz="1200" dirty="0">
                <a:solidFill>
                  <a:srgbClr val="00B0F0"/>
                </a:solidFill>
              </a:rPr>
              <a:t> != </a:t>
            </a:r>
            <a:r>
              <a:rPr lang="en-US" sz="1200" dirty="0" err="1">
                <a:solidFill>
                  <a:srgbClr val="00B0F0"/>
                </a:solidFill>
              </a:rPr>
              <a:t>answer.author</a:t>
            </a:r>
            <a:r>
              <a:rPr lang="en-US" sz="1200" dirty="0">
                <a:solidFill>
                  <a:srgbClr val="00B0F0"/>
                </a:solidFill>
              </a:rPr>
              <a:t>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  <a:r>
              <a:rPr lang="en-US" sz="1200" dirty="0" err="1">
                <a:solidFill>
                  <a:srgbClr val="00B0F0"/>
                </a:solidFill>
              </a:rPr>
              <a:t>messages.error</a:t>
            </a:r>
            <a:r>
              <a:rPr lang="en-US" sz="1200" dirty="0">
                <a:solidFill>
                  <a:srgbClr val="00B0F0"/>
                </a:solidFill>
              </a:rPr>
              <a:t>(request, ‘No Permission</a:t>
            </a:r>
            <a:r>
              <a:rPr lang="en-US" altLang="ko-KR" sz="1200" dirty="0">
                <a:solidFill>
                  <a:srgbClr val="00B0F0"/>
                </a:solidFill>
              </a:rPr>
              <a:t>')</a:t>
            </a:r>
          </a:p>
          <a:p>
            <a:r>
              <a:rPr lang="en-US" altLang="ko-KR" sz="1200" dirty="0">
                <a:solidFill>
                  <a:srgbClr val="00B0F0"/>
                </a:solidFill>
              </a:rPr>
              <a:t>        </a:t>
            </a:r>
            <a:r>
              <a:rPr lang="en-US" sz="1200" dirty="0">
                <a:solidFill>
                  <a:srgbClr val="00B0F0"/>
                </a:solidFill>
              </a:rPr>
              <a:t>return redirect('</a:t>
            </a:r>
            <a:r>
              <a:rPr lang="en-US" sz="1200" dirty="0" err="1">
                <a:solidFill>
                  <a:srgbClr val="00B0F0"/>
                </a:solidFill>
              </a:rPr>
              <a:t>pybo:detail</a:t>
            </a:r>
            <a:r>
              <a:rPr lang="en-US" sz="1200" dirty="0">
                <a:solidFill>
                  <a:srgbClr val="00B0F0"/>
                </a:solidFill>
              </a:rPr>
              <a:t>', </a:t>
            </a:r>
            <a:r>
              <a:rPr lang="en-US" sz="1200" dirty="0" err="1">
                <a:solidFill>
                  <a:srgbClr val="00B0F0"/>
                </a:solidFill>
              </a:rPr>
              <a:t>question_id</a:t>
            </a:r>
            <a:r>
              <a:rPr lang="en-US" sz="1200" dirty="0">
                <a:solidFill>
                  <a:srgbClr val="00B0F0"/>
                </a:solidFill>
              </a:rPr>
              <a:t>=answer.question.id)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    if </a:t>
            </a:r>
            <a:r>
              <a:rPr lang="en-US" sz="1200" dirty="0" err="1">
                <a:solidFill>
                  <a:srgbClr val="00B0F0"/>
                </a:solidFill>
              </a:rPr>
              <a:t>request.method</a:t>
            </a:r>
            <a:r>
              <a:rPr lang="en-US" sz="1200" dirty="0">
                <a:solidFill>
                  <a:srgbClr val="00B0F0"/>
                </a:solidFill>
              </a:rPr>
              <a:t> == "POST":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form = </a:t>
            </a:r>
            <a:r>
              <a:rPr lang="en-US" sz="1200" dirty="0" err="1">
                <a:solidFill>
                  <a:srgbClr val="00B0F0"/>
                </a:solidFill>
              </a:rPr>
              <a:t>AnswerForm</a:t>
            </a:r>
            <a:r>
              <a:rPr lang="en-US" sz="1200" dirty="0">
                <a:solidFill>
                  <a:srgbClr val="00B0F0"/>
                </a:solidFill>
              </a:rPr>
              <a:t>(</a:t>
            </a:r>
            <a:r>
              <a:rPr lang="en-US" sz="1200" dirty="0" err="1">
                <a:solidFill>
                  <a:srgbClr val="00B0F0"/>
                </a:solidFill>
              </a:rPr>
              <a:t>request.POST</a:t>
            </a:r>
            <a:r>
              <a:rPr lang="en-US" sz="1200" dirty="0">
                <a:solidFill>
                  <a:srgbClr val="00B0F0"/>
                </a:solidFill>
              </a:rPr>
              <a:t>, instance=answer)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if </a:t>
            </a:r>
            <a:r>
              <a:rPr lang="en-US" sz="1200" dirty="0" err="1">
                <a:solidFill>
                  <a:srgbClr val="00B0F0"/>
                </a:solidFill>
              </a:rPr>
              <a:t>form.is_valid</a:t>
            </a:r>
            <a:r>
              <a:rPr lang="en-US" sz="1200" dirty="0">
                <a:solidFill>
                  <a:srgbClr val="00B0F0"/>
                </a:solidFill>
              </a:rPr>
              <a:t>():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answer = </a:t>
            </a:r>
            <a:r>
              <a:rPr lang="en-US" sz="1200" dirty="0" err="1">
                <a:solidFill>
                  <a:srgbClr val="00B0F0"/>
                </a:solidFill>
              </a:rPr>
              <a:t>form.save</a:t>
            </a:r>
            <a:r>
              <a:rPr lang="en-US" sz="1200" dirty="0">
                <a:solidFill>
                  <a:srgbClr val="00B0F0"/>
                </a:solidFill>
              </a:rPr>
              <a:t>(commit=False)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</a:t>
            </a:r>
            <a:r>
              <a:rPr lang="en-US" sz="1200" dirty="0" err="1">
                <a:solidFill>
                  <a:srgbClr val="00B0F0"/>
                </a:solidFill>
              </a:rPr>
              <a:t>answer.author</a:t>
            </a:r>
            <a:r>
              <a:rPr lang="en-US" sz="1200" dirty="0">
                <a:solidFill>
                  <a:srgbClr val="00B0F0"/>
                </a:solidFill>
              </a:rPr>
              <a:t> = </a:t>
            </a:r>
            <a:r>
              <a:rPr lang="en-US" sz="1200" dirty="0" err="1">
                <a:solidFill>
                  <a:srgbClr val="00B0F0"/>
                </a:solidFill>
              </a:rPr>
              <a:t>request.user</a:t>
            </a:r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            </a:t>
            </a:r>
            <a:r>
              <a:rPr lang="en-US" sz="1200" dirty="0" err="1">
                <a:solidFill>
                  <a:srgbClr val="00B0F0"/>
                </a:solidFill>
              </a:rPr>
              <a:t>answer.modify_date</a:t>
            </a:r>
            <a:r>
              <a:rPr lang="en-US" sz="1200" dirty="0">
                <a:solidFill>
                  <a:srgbClr val="00B0F0"/>
                </a:solidFill>
              </a:rPr>
              <a:t> = </a:t>
            </a:r>
            <a:r>
              <a:rPr lang="en-US" sz="1200" dirty="0" err="1">
                <a:solidFill>
                  <a:srgbClr val="00B0F0"/>
                </a:solidFill>
              </a:rPr>
              <a:t>timezone.now</a:t>
            </a:r>
            <a:r>
              <a:rPr lang="en-US" sz="12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</a:t>
            </a:r>
            <a:r>
              <a:rPr lang="en-US" sz="1200" dirty="0" err="1">
                <a:solidFill>
                  <a:srgbClr val="00B0F0"/>
                </a:solidFill>
              </a:rPr>
              <a:t>answer.save</a:t>
            </a:r>
            <a:r>
              <a:rPr lang="en-US" sz="12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return redirect('</a:t>
            </a:r>
            <a:r>
              <a:rPr lang="en-US" sz="1200" dirty="0" err="1">
                <a:solidFill>
                  <a:srgbClr val="00B0F0"/>
                </a:solidFill>
              </a:rPr>
              <a:t>pybo:detail</a:t>
            </a:r>
            <a:r>
              <a:rPr lang="en-US" sz="1200" dirty="0">
                <a:solidFill>
                  <a:srgbClr val="00B0F0"/>
                </a:solidFill>
              </a:rPr>
              <a:t>', </a:t>
            </a:r>
            <a:r>
              <a:rPr lang="en-US" sz="1200" dirty="0" err="1">
                <a:solidFill>
                  <a:srgbClr val="00B0F0"/>
                </a:solidFill>
              </a:rPr>
              <a:t>question_id</a:t>
            </a:r>
            <a:r>
              <a:rPr lang="en-US" sz="1200" dirty="0">
                <a:solidFill>
                  <a:srgbClr val="00B0F0"/>
                </a:solidFill>
              </a:rPr>
              <a:t>=answer.question.id)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else: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form = </a:t>
            </a:r>
            <a:r>
              <a:rPr lang="en-US" sz="1200" dirty="0" err="1">
                <a:solidFill>
                  <a:srgbClr val="00B0F0"/>
                </a:solidFill>
              </a:rPr>
              <a:t>AnswerForm</a:t>
            </a:r>
            <a:r>
              <a:rPr lang="en-US" sz="1200" dirty="0">
                <a:solidFill>
                  <a:srgbClr val="00B0F0"/>
                </a:solidFill>
              </a:rPr>
              <a:t>(instance=answer)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context = {'answer': answer, 'form': form}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return render(request, '</a:t>
            </a:r>
            <a:r>
              <a:rPr lang="en-US" sz="1200" dirty="0" err="1">
                <a:solidFill>
                  <a:srgbClr val="00B0F0"/>
                </a:solidFill>
              </a:rPr>
              <a:t>pybo</a:t>
            </a:r>
            <a:r>
              <a:rPr lang="en-US" sz="1200" dirty="0">
                <a:solidFill>
                  <a:srgbClr val="00B0F0"/>
                </a:solidFill>
              </a:rPr>
              <a:t>/answer_form.html', context)</a:t>
            </a:r>
          </a:p>
          <a:p>
            <a:r>
              <a:rPr lang="en-US" sz="1200" dirty="0"/>
              <a:t># ------------ #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6A70C2-B39C-4AAF-BA9E-501FF26CEF39}"/>
              </a:ext>
            </a:extLst>
          </p:cNvPr>
          <p:cNvSpPr txBox="1"/>
          <p:nvPr/>
        </p:nvSpPr>
        <p:spPr>
          <a:xfrm>
            <a:off x="107757" y="3637032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D58FEB-B388-4F02-BFF1-9539C5925B66}"/>
              </a:ext>
            </a:extLst>
          </p:cNvPr>
          <p:cNvSpPr txBox="1"/>
          <p:nvPr/>
        </p:nvSpPr>
        <p:spPr>
          <a:xfrm>
            <a:off x="107757" y="5592351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232230-99DD-48F0-83FE-53E03153F89B}"/>
              </a:ext>
            </a:extLst>
          </p:cNvPr>
          <p:cNvSpPr txBox="1"/>
          <p:nvPr/>
        </p:nvSpPr>
        <p:spPr>
          <a:xfrm>
            <a:off x="6217795" y="577051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A7F36D-76C1-48E3-B61F-768056FB933F}"/>
              </a:ext>
            </a:extLst>
          </p:cNvPr>
          <p:cNvSpPr txBox="1"/>
          <p:nvPr/>
        </p:nvSpPr>
        <p:spPr>
          <a:xfrm>
            <a:off x="318256" y="173115"/>
            <a:ext cx="316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Answer Update</a:t>
            </a:r>
          </a:p>
        </p:txBody>
      </p:sp>
    </p:spTree>
    <p:extLst>
      <p:ext uri="{BB962C8B-B14F-4D97-AF65-F5344CB8AC3E}">
        <p14:creationId xmlns:p14="http://schemas.microsoft.com/office/powerpoint/2010/main" val="274762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453707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&gt;&gt; python manage.py </a:t>
            </a:r>
            <a:r>
              <a:rPr lang="en-US" sz="1200" dirty="0" err="1"/>
              <a:t>createsuperuser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C:\projects\mysite\pybo\admin.py</a:t>
            </a:r>
          </a:p>
          <a:p>
            <a:r>
              <a:rPr lang="en-US" sz="1200" dirty="0"/>
              <a:t># -- [edit]-- 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from </a:t>
            </a:r>
            <a:r>
              <a:rPr lang="en-US" sz="1200" dirty="0" err="1">
                <a:solidFill>
                  <a:srgbClr val="00B0F0"/>
                </a:solidFill>
              </a:rPr>
              <a:t>django.contrib</a:t>
            </a:r>
            <a:r>
              <a:rPr lang="en-US" sz="1200" dirty="0">
                <a:solidFill>
                  <a:srgbClr val="00B0F0"/>
                </a:solidFill>
              </a:rPr>
              <a:t> import admin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from .models import Question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 err="1">
                <a:solidFill>
                  <a:srgbClr val="00B0F0"/>
                </a:solidFill>
              </a:rPr>
              <a:t>admin.site.register</a:t>
            </a:r>
            <a:r>
              <a:rPr lang="en-US" sz="1200" dirty="0">
                <a:solidFill>
                  <a:srgbClr val="00B0F0"/>
                </a:solidFill>
              </a:rPr>
              <a:t>(Question)</a:t>
            </a:r>
          </a:p>
          <a:p>
            <a:r>
              <a:rPr lang="en-US" sz="1200" dirty="0"/>
              <a:t># ---------- #</a:t>
            </a:r>
          </a:p>
          <a:p>
            <a:endParaRPr lang="en-US" sz="1200" dirty="0"/>
          </a:p>
          <a:p>
            <a:r>
              <a:rPr lang="en-US" sz="1200" dirty="0"/>
              <a:t>Then, confirm it admin. Add some question and answer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C:\projects\mysite\pybo\admin.py</a:t>
            </a:r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class </a:t>
            </a:r>
            <a:r>
              <a:rPr lang="en-US" sz="1200" dirty="0" err="1">
                <a:solidFill>
                  <a:srgbClr val="00B0F0"/>
                </a:solidFill>
              </a:rPr>
              <a:t>QuestionAdmin</a:t>
            </a:r>
            <a:r>
              <a:rPr lang="en-US" sz="1200" dirty="0">
                <a:solidFill>
                  <a:srgbClr val="00B0F0"/>
                </a:solidFill>
              </a:rPr>
              <a:t>(</a:t>
            </a:r>
            <a:r>
              <a:rPr lang="en-US" sz="1200" dirty="0" err="1">
                <a:solidFill>
                  <a:srgbClr val="00B0F0"/>
                </a:solidFill>
              </a:rPr>
              <a:t>admin.ModelAdmin</a:t>
            </a:r>
            <a:r>
              <a:rPr lang="en-US" sz="1200" dirty="0">
                <a:solidFill>
                  <a:srgbClr val="00B0F0"/>
                </a:solidFill>
              </a:rPr>
              <a:t>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</a:t>
            </a:r>
            <a:r>
              <a:rPr lang="en-US" sz="1200" dirty="0" err="1">
                <a:solidFill>
                  <a:srgbClr val="00B0F0"/>
                </a:solidFill>
              </a:rPr>
              <a:t>search_fields</a:t>
            </a:r>
            <a:r>
              <a:rPr lang="en-US" sz="1200" dirty="0">
                <a:solidFill>
                  <a:srgbClr val="00B0F0"/>
                </a:solidFill>
              </a:rPr>
              <a:t> = ['subject']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 err="1">
                <a:solidFill>
                  <a:srgbClr val="00B0F0"/>
                </a:solidFill>
              </a:rPr>
              <a:t>admin.site.register</a:t>
            </a:r>
            <a:r>
              <a:rPr lang="en-US" sz="1200" dirty="0">
                <a:solidFill>
                  <a:srgbClr val="00B0F0"/>
                </a:solidFill>
              </a:rPr>
              <a:t>(Question, </a:t>
            </a:r>
            <a:r>
              <a:rPr lang="en-US" sz="1200" dirty="0" err="1">
                <a:solidFill>
                  <a:srgbClr val="00B0F0"/>
                </a:solidFill>
              </a:rPr>
              <a:t>QuestionAdmin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  <a:p>
            <a:r>
              <a:rPr lang="en-US" sz="1200" dirty="0"/>
              <a:t># ------------ #</a:t>
            </a:r>
          </a:p>
          <a:p>
            <a:endParaRPr lang="en-US" sz="1200" dirty="0"/>
          </a:p>
          <a:p>
            <a:r>
              <a:rPr lang="en-US" sz="1200" dirty="0"/>
              <a:t>Then, confirm it admin again if search function is added</a:t>
            </a:r>
          </a:p>
          <a:p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0CC42D-672D-4728-884B-480D2B4BDDCB}"/>
              </a:ext>
            </a:extLst>
          </p:cNvPr>
          <p:cNvSpPr txBox="1"/>
          <p:nvPr/>
        </p:nvSpPr>
        <p:spPr>
          <a:xfrm>
            <a:off x="318257" y="173115"/>
            <a:ext cx="23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Django Admin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1D329-CA51-4BDE-BAAB-A129A5F56194}"/>
              </a:ext>
            </a:extLst>
          </p:cNvPr>
          <p:cNvSpPr txBox="1"/>
          <p:nvPr/>
        </p:nvSpPr>
        <p:spPr>
          <a:xfrm>
            <a:off x="157383" y="3480303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65858" y="534576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4F24A6-FBC2-4D54-BBA2-577A835DF83C}"/>
              </a:ext>
            </a:extLst>
          </p:cNvPr>
          <p:cNvSpPr txBox="1"/>
          <p:nvPr/>
        </p:nvSpPr>
        <p:spPr>
          <a:xfrm>
            <a:off x="165858" y="1050078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9941A5-6076-4841-9D92-7B01F6F147F9}"/>
              </a:ext>
            </a:extLst>
          </p:cNvPr>
          <p:cNvSpPr txBox="1"/>
          <p:nvPr/>
        </p:nvSpPr>
        <p:spPr>
          <a:xfrm>
            <a:off x="6226542" y="173115"/>
            <a:ext cx="23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List - Question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522866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C:\projects\mysite\pybo\views.py</a:t>
            </a:r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from </a:t>
            </a:r>
            <a:r>
              <a:rPr lang="en-US" sz="1200" dirty="0" err="1">
                <a:solidFill>
                  <a:srgbClr val="00B0F0"/>
                </a:solidFill>
              </a:rPr>
              <a:t>django.shortcuts</a:t>
            </a:r>
            <a:r>
              <a:rPr lang="en-US" sz="1200" dirty="0">
                <a:solidFill>
                  <a:srgbClr val="00B0F0"/>
                </a:solidFill>
              </a:rPr>
              <a:t> import render</a:t>
            </a:r>
          </a:p>
          <a:p>
            <a:r>
              <a:rPr lang="en-US" sz="1200" dirty="0">
                <a:solidFill>
                  <a:srgbClr val="00B0F0"/>
                </a:solidFill>
              </a:rPr>
              <a:t>from .models import Question</a:t>
            </a:r>
          </a:p>
          <a:p>
            <a:r>
              <a:rPr lang="en-US" sz="1200" dirty="0"/>
              <a:t># ------------ #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00B0F0"/>
                </a:solidFill>
              </a:rPr>
              <a:t>def index(request):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"""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</a:t>
            </a:r>
            <a:r>
              <a:rPr lang="en-US" sz="1200" dirty="0" err="1">
                <a:solidFill>
                  <a:srgbClr val="00B0F0"/>
                </a:solidFill>
              </a:rPr>
              <a:t>pybo</a:t>
            </a:r>
            <a:r>
              <a:rPr lang="en-US" sz="1200" dirty="0">
                <a:solidFill>
                  <a:srgbClr val="00B0F0"/>
                </a:solidFill>
              </a:rPr>
              <a:t> List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"""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</a:t>
            </a:r>
            <a:r>
              <a:rPr lang="en-US" sz="1200" dirty="0" err="1">
                <a:solidFill>
                  <a:srgbClr val="00B0F0"/>
                </a:solidFill>
              </a:rPr>
              <a:t>question_list</a:t>
            </a:r>
            <a:r>
              <a:rPr lang="en-US" sz="1200" dirty="0">
                <a:solidFill>
                  <a:srgbClr val="00B0F0"/>
                </a:solidFill>
              </a:rPr>
              <a:t> = </a:t>
            </a:r>
            <a:r>
              <a:rPr lang="en-US" sz="1200" dirty="0" err="1">
                <a:solidFill>
                  <a:srgbClr val="00B0F0"/>
                </a:solidFill>
              </a:rPr>
              <a:t>Question.objects.order_by</a:t>
            </a:r>
            <a:r>
              <a:rPr lang="en-US" sz="1200" dirty="0">
                <a:solidFill>
                  <a:srgbClr val="00B0F0"/>
                </a:solidFill>
              </a:rPr>
              <a:t>('-</a:t>
            </a:r>
            <a:r>
              <a:rPr lang="en-US" sz="1200" dirty="0" err="1">
                <a:solidFill>
                  <a:srgbClr val="00B0F0"/>
                </a:solidFill>
              </a:rPr>
              <a:t>create_date</a:t>
            </a:r>
            <a:r>
              <a:rPr lang="en-US" sz="1200" dirty="0">
                <a:solidFill>
                  <a:srgbClr val="00B0F0"/>
                </a:solidFill>
              </a:rPr>
              <a:t>')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context = {'</a:t>
            </a:r>
            <a:r>
              <a:rPr lang="en-US" sz="1200" dirty="0" err="1">
                <a:solidFill>
                  <a:srgbClr val="00B0F0"/>
                </a:solidFill>
              </a:rPr>
              <a:t>question_list</a:t>
            </a:r>
            <a:r>
              <a:rPr lang="en-US" sz="1200" dirty="0">
                <a:solidFill>
                  <a:srgbClr val="00B0F0"/>
                </a:solidFill>
              </a:rPr>
              <a:t>': </a:t>
            </a:r>
            <a:r>
              <a:rPr lang="en-US" sz="1200" dirty="0" err="1">
                <a:solidFill>
                  <a:srgbClr val="00B0F0"/>
                </a:solidFill>
              </a:rPr>
              <a:t>question_list</a:t>
            </a:r>
            <a:r>
              <a:rPr lang="en-US" sz="1200" dirty="0">
                <a:solidFill>
                  <a:srgbClr val="00B0F0"/>
                </a:solidFill>
              </a:rPr>
              <a:t>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return render(request, '</a:t>
            </a:r>
            <a:r>
              <a:rPr lang="en-US" sz="1200" dirty="0" err="1">
                <a:solidFill>
                  <a:srgbClr val="00B0F0"/>
                </a:solidFill>
              </a:rPr>
              <a:t>pybo</a:t>
            </a:r>
            <a:r>
              <a:rPr lang="en-US" sz="1200" dirty="0">
                <a:solidFill>
                  <a:srgbClr val="00B0F0"/>
                </a:solidFill>
              </a:rPr>
              <a:t>/question_list.html', context)</a:t>
            </a:r>
          </a:p>
          <a:p>
            <a:r>
              <a:rPr lang="en-US" sz="1200" dirty="0"/>
              <a:t>    # ------------ #</a:t>
            </a:r>
          </a:p>
          <a:p>
            <a:endParaRPr lang="en-US" sz="1200" dirty="0"/>
          </a:p>
          <a:p>
            <a:r>
              <a:rPr lang="en-US" sz="1200" b="1" dirty="0"/>
              <a:t>C:\projects\mysite\config\settings.py</a:t>
            </a:r>
          </a:p>
          <a:p>
            <a:endParaRPr lang="en-US" sz="1200" b="1" dirty="0"/>
          </a:p>
          <a:p>
            <a:r>
              <a:rPr lang="en-US" sz="1200" dirty="0"/>
              <a:t># -- [edit] -- #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B0F0"/>
                </a:solidFill>
              </a:rPr>
              <a:t>'DIRS': [BASE_DIR / 'templates'],</a:t>
            </a:r>
          </a:p>
          <a:p>
            <a:r>
              <a:rPr lang="en-US" sz="1200" dirty="0"/>
              <a:t># ------</a:t>
            </a:r>
          </a:p>
          <a:p>
            <a:endParaRPr lang="en-US" sz="1200" dirty="0"/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c:\projects\mysite&gt;mkdir templates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c:\projects\mysite&gt;cd templates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c:\projects\mysite\templates&gt;mkdir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pybo</a:t>
            </a:r>
            <a:endParaRPr lang="en-U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/>
              <a:t>Create a file: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C:\projects\mysite\templates\pybo\question_list.html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37CC17-3CF9-4587-A332-032BF7F407D8}"/>
              </a:ext>
            </a:extLst>
          </p:cNvPr>
          <p:cNvSpPr txBox="1"/>
          <p:nvPr/>
        </p:nvSpPr>
        <p:spPr>
          <a:xfrm>
            <a:off x="6235017" y="534576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9D3591-3FA9-4433-93E9-DFBA1390868F}"/>
              </a:ext>
            </a:extLst>
          </p:cNvPr>
          <p:cNvSpPr txBox="1"/>
          <p:nvPr/>
        </p:nvSpPr>
        <p:spPr>
          <a:xfrm>
            <a:off x="6235017" y="3430247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78C261-4AB2-406B-B5ED-8DA87191FF34}"/>
              </a:ext>
            </a:extLst>
          </p:cNvPr>
          <p:cNvSpPr txBox="1"/>
          <p:nvPr/>
        </p:nvSpPr>
        <p:spPr>
          <a:xfrm>
            <a:off x="6235017" y="5418073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15850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41811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C:\projects\mysite\templates\pybo\answer_form.html</a:t>
            </a:r>
          </a:p>
          <a:p>
            <a:r>
              <a:rPr lang="en-US" sz="1200" dirty="0"/>
              <a:t>&lt;!-- -- [edit] --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extends 'base.html' %}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{% block content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&lt;div class="container my-3"&gt;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&lt;form method="post" class="post-form"&gt;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{% </a:t>
            </a:r>
            <a:r>
              <a:rPr lang="en-US" sz="1200" dirty="0" err="1">
                <a:solidFill>
                  <a:srgbClr val="00B0F0"/>
                </a:solidFill>
              </a:rPr>
              <a:t>csrf_token</a:t>
            </a:r>
            <a:r>
              <a:rPr lang="en-US" sz="12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{% include "form_errors.html"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&lt;div class="form-group"&gt;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&lt;label for="content"&gt;</a:t>
            </a:r>
            <a:r>
              <a:rPr lang="en-US" altLang="ko-KR" sz="1200" dirty="0">
                <a:solidFill>
                  <a:srgbClr val="00B0F0"/>
                </a:solidFill>
              </a:rPr>
              <a:t>Answer&lt;/</a:t>
            </a:r>
            <a:r>
              <a:rPr lang="en-US" sz="1200" dirty="0">
                <a:solidFill>
                  <a:srgbClr val="00B0F0"/>
                </a:solidFill>
              </a:rPr>
              <a:t>label&gt;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&lt;</a:t>
            </a:r>
            <a:r>
              <a:rPr lang="en-US" sz="1200" dirty="0" err="1">
                <a:solidFill>
                  <a:srgbClr val="00B0F0"/>
                </a:solidFill>
              </a:rPr>
              <a:t>textarea</a:t>
            </a:r>
            <a:r>
              <a:rPr lang="en-US" sz="1200" dirty="0">
                <a:solidFill>
                  <a:srgbClr val="00B0F0"/>
                </a:solidFill>
              </a:rPr>
              <a:t> class="form-control" name="content" id="content" 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          rows="10"&gt;{{ </a:t>
            </a:r>
            <a:r>
              <a:rPr lang="en-US" sz="1200" dirty="0" err="1">
                <a:solidFill>
                  <a:srgbClr val="00B0F0"/>
                </a:solidFill>
              </a:rPr>
              <a:t>form.content.value|default_if_none</a:t>
            </a:r>
            <a:r>
              <a:rPr lang="en-US" sz="1200" dirty="0">
                <a:solidFill>
                  <a:srgbClr val="00B0F0"/>
                </a:solidFill>
              </a:rPr>
              <a:t>:'' }}&lt;/</a:t>
            </a:r>
            <a:r>
              <a:rPr lang="en-US" sz="1200" dirty="0" err="1">
                <a:solidFill>
                  <a:srgbClr val="00B0F0"/>
                </a:solidFill>
              </a:rPr>
              <a:t>textarea</a:t>
            </a:r>
            <a:r>
              <a:rPr lang="en-US" sz="12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&lt;/div&gt;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&lt;button type="submit" class="</a:t>
            </a:r>
            <a:r>
              <a:rPr lang="en-US" sz="1200" dirty="0" err="1">
                <a:solidFill>
                  <a:srgbClr val="00B0F0"/>
                </a:solidFill>
              </a:rPr>
              <a:t>btn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00B0F0"/>
                </a:solidFill>
              </a:rPr>
              <a:t>btn</a:t>
            </a:r>
            <a:r>
              <a:rPr lang="en-US" sz="1200" dirty="0">
                <a:solidFill>
                  <a:srgbClr val="00B0F0"/>
                </a:solidFill>
              </a:rPr>
              <a:t>-primary"&gt;</a:t>
            </a:r>
            <a:r>
              <a:rPr lang="en-US" altLang="ko-KR" sz="1200" dirty="0">
                <a:solidFill>
                  <a:srgbClr val="00B0F0"/>
                </a:solidFill>
              </a:rPr>
              <a:t>Save&lt;/</a:t>
            </a:r>
            <a:r>
              <a:rPr lang="en-US" sz="1200" dirty="0">
                <a:solidFill>
                  <a:srgbClr val="00B0F0"/>
                </a:solidFill>
              </a:rPr>
              <a:t>button&gt;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&lt;/form&gt;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&lt;/div&gt;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</a:t>
            </a:r>
            <a:r>
              <a:rPr lang="en-US" sz="1200" dirty="0" err="1">
                <a:solidFill>
                  <a:srgbClr val="00B0F0"/>
                </a:solidFill>
              </a:rPr>
              <a:t>endblock</a:t>
            </a:r>
            <a:r>
              <a:rPr lang="en-US" sz="12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200" dirty="0"/>
              <a:t>&lt;!-- ------------ --&gt;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07757" y="534576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30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42341" y="369662"/>
            <a:ext cx="5318988" cy="61186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A5F48-3FB5-435D-8B59-64278C3C4BFB}"/>
              </a:ext>
            </a:extLst>
          </p:cNvPr>
          <p:cNvSpPr txBox="1"/>
          <p:nvPr/>
        </p:nvSpPr>
        <p:spPr>
          <a:xfrm>
            <a:off x="2884249" y="3492981"/>
            <a:ext cx="2286843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120153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41811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C:\projects\mysite\templates\pybo\question_detail.html</a:t>
            </a:r>
          </a:p>
          <a:p>
            <a:endParaRPr lang="en-US" sz="1200" b="1" dirty="0"/>
          </a:p>
          <a:p>
            <a:r>
              <a:rPr lang="en-US" sz="1200" dirty="0"/>
              <a:t>{% for answer in </a:t>
            </a:r>
            <a:r>
              <a:rPr lang="en-US" sz="1200" dirty="0" err="1"/>
              <a:t>question.answer_set.all</a:t>
            </a:r>
            <a:r>
              <a:rPr lang="en-US" sz="1200" dirty="0"/>
              <a:t> %}</a:t>
            </a:r>
          </a:p>
          <a:p>
            <a:r>
              <a:rPr lang="en-US" sz="1200" dirty="0"/>
              <a:t>&lt;div class="card my-3"&gt;</a:t>
            </a:r>
          </a:p>
          <a:p>
            <a:r>
              <a:rPr lang="en-US" sz="1200" dirty="0"/>
              <a:t>    &lt;div class="card-body"&gt;</a:t>
            </a:r>
          </a:p>
          <a:p>
            <a:r>
              <a:rPr lang="en-US" sz="1200" dirty="0"/>
              <a:t>        ...</a:t>
            </a:r>
          </a:p>
          <a:p>
            <a:r>
              <a:rPr lang="en-US" sz="1200" dirty="0"/>
              <a:t>        {% if </a:t>
            </a:r>
            <a:r>
              <a:rPr lang="en-US" sz="1200" dirty="0" err="1"/>
              <a:t>request.user</a:t>
            </a:r>
            <a:r>
              <a:rPr lang="en-US" sz="1200" dirty="0"/>
              <a:t> == </a:t>
            </a:r>
            <a:r>
              <a:rPr lang="en-US" sz="1200" dirty="0" err="1"/>
              <a:t>answer.author</a:t>
            </a:r>
            <a:r>
              <a:rPr lang="en-US" sz="1200" dirty="0"/>
              <a:t> %}</a:t>
            </a:r>
          </a:p>
          <a:p>
            <a:r>
              <a:rPr lang="en-US" sz="1200" dirty="0"/>
              <a:t>        &lt;div class="my-3"&gt;</a:t>
            </a:r>
          </a:p>
          <a:p>
            <a:r>
              <a:rPr lang="en-US" sz="1200" dirty="0"/>
              <a:t>            &lt;a </a:t>
            </a:r>
            <a:r>
              <a:rPr lang="en-US" sz="1200" dirty="0" err="1"/>
              <a:t>href</a:t>
            </a:r>
            <a:r>
              <a:rPr lang="en-US" sz="1200" dirty="0"/>
              <a:t>="{% </a:t>
            </a:r>
            <a:r>
              <a:rPr lang="en-US" sz="1200" dirty="0" err="1"/>
              <a:t>url</a:t>
            </a:r>
            <a:r>
              <a:rPr lang="en-US" sz="1200" dirty="0"/>
              <a:t> '</a:t>
            </a:r>
            <a:r>
              <a:rPr lang="en-US" sz="1200" dirty="0" err="1"/>
              <a:t>pybo:answer_modify</a:t>
            </a:r>
            <a:r>
              <a:rPr lang="en-US" sz="1200" dirty="0"/>
              <a:t>' answer.id  %}" </a:t>
            </a:r>
          </a:p>
          <a:p>
            <a:r>
              <a:rPr lang="en-US" sz="1200" dirty="0"/>
              <a:t>               class="</a:t>
            </a:r>
            <a:r>
              <a:rPr lang="en-US" sz="1200" dirty="0" err="1"/>
              <a:t>btn</a:t>
            </a:r>
            <a:r>
              <a:rPr lang="en-US" sz="1200" dirty="0"/>
              <a:t> </a:t>
            </a:r>
            <a:r>
              <a:rPr lang="en-US" sz="1200" dirty="0" err="1"/>
              <a:t>btn-sm</a:t>
            </a:r>
            <a:r>
              <a:rPr lang="en-US" sz="1200" dirty="0"/>
              <a:t> </a:t>
            </a:r>
            <a:r>
              <a:rPr lang="en-US" sz="1200" dirty="0" err="1"/>
              <a:t>btn</a:t>
            </a:r>
            <a:r>
              <a:rPr lang="en-US" sz="1200" dirty="0"/>
              <a:t>-outline-secondary"&gt;</a:t>
            </a:r>
            <a:r>
              <a:rPr lang="en-US" altLang="ko-KR" sz="1200" dirty="0"/>
              <a:t>Update&lt;/</a:t>
            </a:r>
            <a:r>
              <a:rPr lang="en-US" sz="1200" dirty="0"/>
              <a:t>a&gt;</a:t>
            </a:r>
          </a:p>
          <a:p>
            <a:r>
              <a:rPr lang="en-US" sz="1200" dirty="0"/>
              <a:t>            &lt;!-- ------------------------------------ [edit] ------------------------------------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&lt;a </a:t>
            </a:r>
            <a:r>
              <a:rPr lang="en-US" sz="1200" dirty="0" err="1">
                <a:solidFill>
                  <a:srgbClr val="00B0F0"/>
                </a:solidFill>
              </a:rPr>
              <a:t>href</a:t>
            </a:r>
            <a:r>
              <a:rPr lang="en-US" sz="1200" dirty="0">
                <a:solidFill>
                  <a:srgbClr val="00B0F0"/>
                </a:solidFill>
              </a:rPr>
              <a:t>="#" class="delete </a:t>
            </a:r>
            <a:r>
              <a:rPr lang="en-US" sz="1200" dirty="0" err="1">
                <a:solidFill>
                  <a:srgbClr val="00B0F0"/>
                </a:solidFill>
              </a:rPr>
              <a:t>btn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00B0F0"/>
                </a:solidFill>
              </a:rPr>
              <a:t>btn-sm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00B0F0"/>
                </a:solidFill>
              </a:rPr>
              <a:t>btn</a:t>
            </a:r>
            <a:r>
              <a:rPr lang="en-US" sz="1200" dirty="0">
                <a:solidFill>
                  <a:srgbClr val="00B0F0"/>
                </a:solidFill>
              </a:rPr>
              <a:t>-outline-secondary " 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   data-</a:t>
            </a:r>
            <a:r>
              <a:rPr lang="en-US" sz="1200" dirty="0" err="1">
                <a:solidFill>
                  <a:srgbClr val="00B0F0"/>
                </a:solidFill>
              </a:rPr>
              <a:t>uri</a:t>
            </a:r>
            <a:r>
              <a:rPr lang="en-US" sz="1200" dirty="0">
                <a:solidFill>
                  <a:srgbClr val="00B0F0"/>
                </a:solidFill>
              </a:rPr>
              <a:t>="{% </a:t>
            </a:r>
            <a:r>
              <a:rPr lang="en-US" sz="1200" dirty="0" err="1">
                <a:solidFill>
                  <a:srgbClr val="00B0F0"/>
                </a:solidFill>
              </a:rPr>
              <a:t>url</a:t>
            </a:r>
            <a:r>
              <a:rPr lang="en-US" sz="1200" dirty="0">
                <a:solidFill>
                  <a:srgbClr val="00B0F0"/>
                </a:solidFill>
              </a:rPr>
              <a:t> '</a:t>
            </a:r>
            <a:r>
              <a:rPr lang="en-US" sz="1200" dirty="0" err="1">
                <a:solidFill>
                  <a:srgbClr val="00B0F0"/>
                </a:solidFill>
              </a:rPr>
              <a:t>pybo:answer_delete</a:t>
            </a:r>
            <a:r>
              <a:rPr lang="en-US" sz="1200" dirty="0">
                <a:solidFill>
                  <a:srgbClr val="00B0F0"/>
                </a:solidFill>
              </a:rPr>
              <a:t>' answer.id  %}"&gt;</a:t>
            </a:r>
            <a:r>
              <a:rPr lang="en-US" altLang="ko-KR" sz="1200" dirty="0">
                <a:solidFill>
                  <a:srgbClr val="00B0F0"/>
                </a:solidFill>
              </a:rPr>
              <a:t>Delete&lt;/</a:t>
            </a:r>
            <a:r>
              <a:rPr lang="en-US" sz="1200" dirty="0">
                <a:solidFill>
                  <a:srgbClr val="00B0F0"/>
                </a:solidFill>
              </a:rPr>
              <a:t>a&gt;</a:t>
            </a:r>
          </a:p>
          <a:p>
            <a:r>
              <a:rPr lang="en-US" sz="1200" dirty="0"/>
              <a:t>            &lt;!-- ------ --&gt;</a:t>
            </a:r>
          </a:p>
          <a:p>
            <a:r>
              <a:rPr lang="en-US" sz="1200" dirty="0"/>
              <a:t>        &lt;/div&gt;</a:t>
            </a:r>
          </a:p>
          <a:p>
            <a:r>
              <a:rPr lang="en-US" sz="1200" dirty="0"/>
              <a:t>        {% endif %}</a:t>
            </a:r>
          </a:p>
          <a:p>
            <a:r>
              <a:rPr lang="en-US" sz="1200" dirty="0"/>
              <a:t>    &lt;/div&gt;</a:t>
            </a:r>
          </a:p>
          <a:p>
            <a:r>
              <a:rPr lang="en-US" sz="1200" dirty="0"/>
              <a:t>&lt;/div&gt;</a:t>
            </a:r>
          </a:p>
          <a:p>
            <a:r>
              <a:rPr lang="en-US" sz="1200" dirty="0"/>
              <a:t>{% </a:t>
            </a:r>
            <a:r>
              <a:rPr lang="en-US" sz="1200" dirty="0" err="1"/>
              <a:t>endfor</a:t>
            </a:r>
            <a:r>
              <a:rPr lang="en-US" sz="1200" dirty="0"/>
              <a:t> %}</a:t>
            </a:r>
          </a:p>
          <a:p>
            <a:endParaRPr lang="en-US" sz="1200" dirty="0"/>
          </a:p>
          <a:p>
            <a:r>
              <a:rPr lang="en-US" sz="1200" b="1" dirty="0"/>
              <a:t>C:\projects\mysite\pybo\urls.py</a:t>
            </a:r>
          </a:p>
          <a:p>
            <a:r>
              <a:rPr lang="en-US" sz="1200" dirty="0" err="1"/>
              <a:t>urlpatterns</a:t>
            </a:r>
            <a:r>
              <a:rPr lang="en-US" sz="1200" dirty="0"/>
              <a:t> = [</a:t>
            </a:r>
          </a:p>
          <a:p>
            <a:r>
              <a:rPr lang="en-US" sz="1200" dirty="0"/>
              <a:t>    ...</a:t>
            </a:r>
          </a:p>
          <a:p>
            <a:r>
              <a:rPr lang="en-US" sz="1200" dirty="0"/>
              <a:t>    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path('answer/delete/&lt;</a:t>
            </a:r>
            <a:r>
              <a:rPr lang="en-US" sz="1200" dirty="0" err="1">
                <a:solidFill>
                  <a:srgbClr val="00B0F0"/>
                </a:solidFill>
              </a:rPr>
              <a:t>int:answer_id</a:t>
            </a:r>
            <a:r>
              <a:rPr lang="en-US" sz="1200" dirty="0">
                <a:solidFill>
                  <a:srgbClr val="00B0F0"/>
                </a:solidFill>
              </a:rPr>
              <a:t>&gt;/', </a:t>
            </a:r>
            <a:r>
              <a:rPr lang="en-US" sz="1200" dirty="0" err="1">
                <a:solidFill>
                  <a:srgbClr val="00B0F0"/>
                </a:solidFill>
              </a:rPr>
              <a:t>views.answer_delete</a:t>
            </a:r>
            <a:r>
              <a:rPr lang="en-US" sz="1200" dirty="0">
                <a:solidFill>
                  <a:srgbClr val="00B0F0"/>
                </a:solidFill>
              </a:rPr>
              <a:t>, name='</a:t>
            </a:r>
            <a:r>
              <a:rPr lang="en-US" sz="1200" dirty="0" err="1">
                <a:solidFill>
                  <a:srgbClr val="00B0F0"/>
                </a:solidFill>
              </a:rPr>
              <a:t>answer_delete</a:t>
            </a:r>
            <a:r>
              <a:rPr lang="en-US" sz="1200" dirty="0">
                <a:solidFill>
                  <a:srgbClr val="00B0F0"/>
                </a:solidFill>
              </a:rPr>
              <a:t>'),</a:t>
            </a:r>
          </a:p>
          <a:p>
            <a:r>
              <a:rPr lang="en-US" sz="1200" dirty="0"/>
              <a:t>    # ------------ #</a:t>
            </a:r>
          </a:p>
          <a:p>
            <a:r>
              <a:rPr lang="en-US" sz="1200" dirty="0"/>
              <a:t>    ...</a:t>
            </a:r>
          </a:p>
          <a:p>
            <a:r>
              <a:rPr lang="en-US" sz="1200" dirty="0"/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07757" y="534576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31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42341" y="369662"/>
            <a:ext cx="5318988" cy="61186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C:\projects\mysite\pybo\views.py</a:t>
            </a:r>
          </a:p>
          <a:p>
            <a:endParaRPr lang="en-US" sz="1200" b="1" dirty="0"/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@login_required(login_url='common:login')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def </a:t>
            </a:r>
            <a:r>
              <a:rPr lang="en-US" sz="1200" dirty="0" err="1">
                <a:solidFill>
                  <a:srgbClr val="00B0F0"/>
                </a:solidFill>
              </a:rPr>
              <a:t>answer_delete</a:t>
            </a:r>
            <a:r>
              <a:rPr lang="en-US" sz="1200" dirty="0">
                <a:solidFill>
                  <a:srgbClr val="00B0F0"/>
                </a:solidFill>
              </a:rPr>
              <a:t>(request, </a:t>
            </a:r>
            <a:r>
              <a:rPr lang="en-US" sz="1200" dirty="0" err="1">
                <a:solidFill>
                  <a:srgbClr val="00B0F0"/>
                </a:solidFill>
              </a:rPr>
              <a:t>answer_id</a:t>
            </a:r>
            <a:r>
              <a:rPr lang="en-US" sz="1200" dirty="0">
                <a:solidFill>
                  <a:srgbClr val="00B0F0"/>
                </a:solidFill>
              </a:rPr>
              <a:t>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"""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</a:t>
            </a:r>
            <a:r>
              <a:rPr lang="en-US" sz="1200" dirty="0" err="1">
                <a:solidFill>
                  <a:srgbClr val="00B0F0"/>
                </a:solidFill>
              </a:rPr>
              <a:t>pybo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altLang="ko-KR" sz="1200" dirty="0">
                <a:solidFill>
                  <a:srgbClr val="00B0F0"/>
                </a:solidFill>
              </a:rPr>
              <a:t>Answer Delete</a:t>
            </a:r>
            <a:endParaRPr lang="ko-KR" altLang="en-US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    </a:t>
            </a:r>
            <a:r>
              <a:rPr lang="en-US" altLang="ko-KR" sz="1200" dirty="0">
                <a:solidFill>
                  <a:srgbClr val="00B0F0"/>
                </a:solidFill>
              </a:rPr>
              <a:t>"""</a:t>
            </a:r>
          </a:p>
          <a:p>
            <a:r>
              <a:rPr lang="en-US" altLang="ko-KR" sz="1200" dirty="0">
                <a:solidFill>
                  <a:srgbClr val="00B0F0"/>
                </a:solidFill>
              </a:rPr>
              <a:t>    </a:t>
            </a:r>
            <a:r>
              <a:rPr lang="en-US" sz="1200" dirty="0">
                <a:solidFill>
                  <a:srgbClr val="00B0F0"/>
                </a:solidFill>
              </a:rPr>
              <a:t>answer = get_object_or_404(Answer, pk=</a:t>
            </a:r>
            <a:r>
              <a:rPr lang="en-US" sz="1200" dirty="0" err="1">
                <a:solidFill>
                  <a:srgbClr val="00B0F0"/>
                </a:solidFill>
              </a:rPr>
              <a:t>answer_id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if </a:t>
            </a:r>
            <a:r>
              <a:rPr lang="en-US" sz="1200" dirty="0" err="1">
                <a:solidFill>
                  <a:srgbClr val="00B0F0"/>
                </a:solidFill>
              </a:rPr>
              <a:t>request.user</a:t>
            </a:r>
            <a:r>
              <a:rPr lang="en-US" sz="1200" dirty="0">
                <a:solidFill>
                  <a:srgbClr val="00B0F0"/>
                </a:solidFill>
              </a:rPr>
              <a:t> != </a:t>
            </a:r>
            <a:r>
              <a:rPr lang="en-US" sz="1200" dirty="0" err="1">
                <a:solidFill>
                  <a:srgbClr val="00B0F0"/>
                </a:solidFill>
              </a:rPr>
              <a:t>answer.author</a:t>
            </a:r>
            <a:r>
              <a:rPr lang="en-US" sz="1200" dirty="0">
                <a:solidFill>
                  <a:srgbClr val="00B0F0"/>
                </a:solidFill>
              </a:rPr>
              <a:t>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  <a:r>
              <a:rPr lang="en-US" sz="1200" dirty="0" err="1">
                <a:solidFill>
                  <a:srgbClr val="00B0F0"/>
                </a:solidFill>
              </a:rPr>
              <a:t>messages.error</a:t>
            </a:r>
            <a:r>
              <a:rPr lang="en-US" sz="1200" dirty="0">
                <a:solidFill>
                  <a:srgbClr val="00B0F0"/>
                </a:solidFill>
              </a:rPr>
              <a:t>(request, ‘</a:t>
            </a:r>
            <a:r>
              <a:rPr lang="en-US" altLang="ko-KR" sz="1200" dirty="0">
                <a:solidFill>
                  <a:srgbClr val="00B0F0"/>
                </a:solidFill>
              </a:rPr>
              <a:t>No Permission')</a:t>
            </a:r>
          </a:p>
          <a:p>
            <a:r>
              <a:rPr lang="en-US" altLang="ko-KR" sz="1200" dirty="0">
                <a:solidFill>
                  <a:srgbClr val="00B0F0"/>
                </a:solidFill>
              </a:rPr>
              <a:t>    </a:t>
            </a:r>
            <a:r>
              <a:rPr lang="en-US" sz="1200" dirty="0">
                <a:solidFill>
                  <a:srgbClr val="00B0F0"/>
                </a:solidFill>
              </a:rPr>
              <a:t>else: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  <a:r>
              <a:rPr lang="en-US" sz="1200" dirty="0" err="1">
                <a:solidFill>
                  <a:srgbClr val="00B0F0"/>
                </a:solidFill>
              </a:rPr>
              <a:t>answer.delete</a:t>
            </a:r>
            <a:r>
              <a:rPr lang="en-US" sz="12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return redirect('</a:t>
            </a:r>
            <a:r>
              <a:rPr lang="en-US" sz="1200" dirty="0" err="1">
                <a:solidFill>
                  <a:srgbClr val="00B0F0"/>
                </a:solidFill>
              </a:rPr>
              <a:t>pybo:detail</a:t>
            </a:r>
            <a:r>
              <a:rPr lang="en-US" sz="1200" dirty="0">
                <a:solidFill>
                  <a:srgbClr val="00B0F0"/>
                </a:solidFill>
              </a:rPr>
              <a:t>', </a:t>
            </a:r>
            <a:r>
              <a:rPr lang="en-US" sz="1200" dirty="0" err="1">
                <a:solidFill>
                  <a:srgbClr val="00B0F0"/>
                </a:solidFill>
              </a:rPr>
              <a:t>question_id</a:t>
            </a:r>
            <a:r>
              <a:rPr lang="en-US" sz="1200" dirty="0">
                <a:solidFill>
                  <a:srgbClr val="00B0F0"/>
                </a:solidFill>
              </a:rPr>
              <a:t>=answer.question.id)</a:t>
            </a:r>
          </a:p>
          <a:p>
            <a:r>
              <a:rPr lang="en-US" sz="1200" dirty="0"/>
              <a:t># ------------ #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7BE4BF-135F-44B6-AEC5-34183AD54B15}"/>
              </a:ext>
            </a:extLst>
          </p:cNvPr>
          <p:cNvSpPr txBox="1"/>
          <p:nvPr/>
        </p:nvSpPr>
        <p:spPr>
          <a:xfrm>
            <a:off x="318256" y="173115"/>
            <a:ext cx="316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Answer Delete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FDC05-F0C8-4FBF-9545-1A9C2B0CA0DB}"/>
              </a:ext>
            </a:extLst>
          </p:cNvPr>
          <p:cNvSpPr txBox="1"/>
          <p:nvPr/>
        </p:nvSpPr>
        <p:spPr>
          <a:xfrm>
            <a:off x="107757" y="4192176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E43351-BFAB-42A7-A465-FD82FD86F071}"/>
              </a:ext>
            </a:extLst>
          </p:cNvPr>
          <p:cNvSpPr txBox="1"/>
          <p:nvPr/>
        </p:nvSpPr>
        <p:spPr>
          <a:xfrm>
            <a:off x="6149904" y="452649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CF012-EE3D-45D2-A8BB-DF7230CD335E}"/>
              </a:ext>
            </a:extLst>
          </p:cNvPr>
          <p:cNvSpPr txBox="1"/>
          <p:nvPr/>
        </p:nvSpPr>
        <p:spPr>
          <a:xfrm>
            <a:off x="9599092" y="2502381"/>
            <a:ext cx="2286843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031194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41811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C:\projects\mysite\templates\pybo\question_detail.html</a:t>
            </a:r>
          </a:p>
          <a:p>
            <a:endParaRPr lang="en-US" sz="1200" b="1" dirty="0"/>
          </a:p>
          <a:p>
            <a:r>
              <a:rPr lang="en-US" sz="1200" dirty="0"/>
              <a:t>&lt;div class="card-body"&gt;</a:t>
            </a:r>
          </a:p>
          <a:p>
            <a:r>
              <a:rPr lang="en-US" sz="1200" dirty="0"/>
              <a:t>    &lt;div class="card-text" style="white-space: pre-line;"&gt;{{ </a:t>
            </a:r>
            <a:r>
              <a:rPr lang="en-US" sz="1200" dirty="0" err="1"/>
              <a:t>question.content</a:t>
            </a:r>
            <a:r>
              <a:rPr lang="en-US" sz="1200" dirty="0"/>
              <a:t> }}&lt;/div&gt;</a:t>
            </a:r>
          </a:p>
          <a:p>
            <a:r>
              <a:rPr lang="en-US" sz="1200" dirty="0"/>
              <a:t>    &lt;div class="d-flex justify-content-end"&gt;</a:t>
            </a:r>
          </a:p>
          <a:p>
            <a:r>
              <a:rPr lang="en-US" sz="1200" dirty="0"/>
              <a:t>        &lt;!--  [edit]  --&gt;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B0F0"/>
                </a:solidFill>
              </a:rPr>
              <a:t>{% if </a:t>
            </a:r>
            <a:r>
              <a:rPr lang="en-US" sz="1200" dirty="0" err="1">
                <a:solidFill>
                  <a:srgbClr val="00B0F0"/>
                </a:solidFill>
              </a:rPr>
              <a:t>question.modify_date</a:t>
            </a:r>
            <a:r>
              <a:rPr lang="en-US" sz="12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&lt;div class="badge badge-light p-2 text-left mx-3"&gt;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&lt;div class="mb-2"&gt;modified at&lt;/div&gt;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&lt;div&gt;{{ </a:t>
            </a:r>
            <a:r>
              <a:rPr lang="en-US" sz="1200" dirty="0" err="1">
                <a:solidFill>
                  <a:srgbClr val="00B0F0"/>
                </a:solidFill>
              </a:rPr>
              <a:t>question.modify_date</a:t>
            </a:r>
            <a:r>
              <a:rPr lang="en-US" sz="1200" dirty="0">
                <a:solidFill>
                  <a:srgbClr val="00B0F0"/>
                </a:solidFill>
              </a:rPr>
              <a:t> }}&lt;/div&gt;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&lt;/div&gt;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{% endif %}</a:t>
            </a:r>
          </a:p>
          <a:p>
            <a:r>
              <a:rPr lang="en-US" sz="1200" dirty="0"/>
              <a:t>        &lt;!-- -------- --&gt;</a:t>
            </a:r>
          </a:p>
          <a:p>
            <a:r>
              <a:rPr lang="en-US" sz="1200" dirty="0"/>
              <a:t>        &lt;div class="badge badge-light p-2 text-left"&gt;</a:t>
            </a:r>
          </a:p>
          <a:p>
            <a:r>
              <a:rPr lang="en-US" sz="1200" dirty="0"/>
              <a:t>            &lt;div class="mb-2"&gt;{{ </a:t>
            </a:r>
            <a:r>
              <a:rPr lang="en-US" sz="1200" dirty="0" err="1"/>
              <a:t>question.author.username</a:t>
            </a:r>
            <a:r>
              <a:rPr lang="en-US" sz="1200" dirty="0"/>
              <a:t> }}&lt;/div&gt;</a:t>
            </a:r>
          </a:p>
          <a:p>
            <a:r>
              <a:rPr lang="en-US" sz="1200" dirty="0"/>
              <a:t>            &lt;div&gt;{{ </a:t>
            </a:r>
            <a:r>
              <a:rPr lang="en-US" sz="1200" dirty="0" err="1"/>
              <a:t>question.create_date</a:t>
            </a:r>
            <a:r>
              <a:rPr lang="en-US" sz="1200" dirty="0"/>
              <a:t> }}&lt;/div&gt;</a:t>
            </a:r>
          </a:p>
          <a:p>
            <a:r>
              <a:rPr lang="en-US" sz="1200" dirty="0"/>
              <a:t>        &lt;/div&gt;</a:t>
            </a:r>
          </a:p>
          <a:p>
            <a:r>
              <a:rPr lang="en-US" sz="1200" dirty="0"/>
              <a:t>    &lt;/div&gt;</a:t>
            </a:r>
          </a:p>
          <a:p>
            <a:r>
              <a:rPr lang="en-US" sz="1200" dirty="0"/>
              <a:t>    &lt;...&gt;</a:t>
            </a:r>
          </a:p>
          <a:p>
            <a:r>
              <a:rPr lang="en-US" sz="1200" dirty="0"/>
              <a:t>&lt;/div&gt;</a:t>
            </a:r>
          </a:p>
          <a:p>
            <a:r>
              <a:rPr lang="en-US" sz="1200" dirty="0"/>
              <a:t>&lt;...&gt;</a:t>
            </a:r>
          </a:p>
          <a:p>
            <a:endParaRPr lang="en-US" sz="1200" dirty="0"/>
          </a:p>
          <a:p>
            <a:r>
              <a:rPr lang="en-US" sz="1200" dirty="0"/>
              <a:t>Continue to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07757" y="534576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32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42341" y="369662"/>
            <a:ext cx="5318988" cy="61186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{% for answer in </a:t>
            </a:r>
            <a:r>
              <a:rPr lang="en-US" sz="1200" dirty="0" err="1"/>
              <a:t>question.answer_set.all</a:t>
            </a:r>
            <a:r>
              <a:rPr lang="en-US" sz="1200" dirty="0"/>
              <a:t> %}</a:t>
            </a:r>
          </a:p>
          <a:p>
            <a:r>
              <a:rPr lang="en-US" sz="1200" dirty="0"/>
              <a:t>&lt;div class="card my-3"&gt;</a:t>
            </a:r>
          </a:p>
          <a:p>
            <a:r>
              <a:rPr lang="en-US" sz="1200" dirty="0"/>
              <a:t>    &lt;div class="card-body"&gt;</a:t>
            </a:r>
          </a:p>
          <a:p>
            <a:r>
              <a:rPr lang="en-US" sz="1200" dirty="0"/>
              <a:t>        &lt;div class="card-text" style="white-space: pre-line;"&gt;{{ </a:t>
            </a:r>
            <a:r>
              <a:rPr lang="en-US" sz="1200" dirty="0" err="1"/>
              <a:t>answer.content</a:t>
            </a:r>
            <a:r>
              <a:rPr lang="en-US" sz="1200" dirty="0"/>
              <a:t> }}&lt;/div&gt;</a:t>
            </a:r>
          </a:p>
          <a:p>
            <a:r>
              <a:rPr lang="en-US" sz="1200" dirty="0"/>
              <a:t>        &lt;div class="d-flex justify-content-end"&gt;</a:t>
            </a:r>
          </a:p>
          <a:p>
            <a:r>
              <a:rPr lang="en-US" sz="1200" dirty="0"/>
              <a:t>            &lt;!-- ------------------------------------ [edit] ------------------------------------ --&gt;</a:t>
            </a:r>
          </a:p>
          <a:p>
            <a:r>
              <a:rPr lang="en-US" sz="1200" dirty="0"/>
              <a:t>            </a:t>
            </a:r>
            <a:r>
              <a:rPr lang="en-US" sz="1200" dirty="0">
                <a:solidFill>
                  <a:srgbClr val="00B0F0"/>
                </a:solidFill>
              </a:rPr>
              <a:t>{% if </a:t>
            </a:r>
            <a:r>
              <a:rPr lang="en-US" sz="1200" dirty="0" err="1">
                <a:solidFill>
                  <a:srgbClr val="00B0F0"/>
                </a:solidFill>
              </a:rPr>
              <a:t>answer.modify_date</a:t>
            </a:r>
            <a:r>
              <a:rPr lang="en-US" sz="12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&lt;div class="badge badge-light p-2 text-left mx-3"&gt;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    &lt;div class="mb-2"&gt;modified at&lt;/div&gt;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    &lt;div&gt;{{ </a:t>
            </a:r>
            <a:r>
              <a:rPr lang="en-US" sz="1200" dirty="0" err="1">
                <a:solidFill>
                  <a:srgbClr val="00B0F0"/>
                </a:solidFill>
              </a:rPr>
              <a:t>answer.modify_date</a:t>
            </a:r>
            <a:r>
              <a:rPr lang="en-US" sz="1200" dirty="0">
                <a:solidFill>
                  <a:srgbClr val="00B0F0"/>
                </a:solidFill>
              </a:rPr>
              <a:t> }}&lt;/div&gt;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&lt;/div&gt;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{% endif %}</a:t>
            </a:r>
          </a:p>
          <a:p>
            <a:r>
              <a:rPr lang="en-US" sz="1200" dirty="0"/>
              <a:t>            &lt;!-- ---- --&gt;</a:t>
            </a:r>
          </a:p>
          <a:p>
            <a:r>
              <a:rPr lang="en-US" sz="1200" dirty="0"/>
              <a:t>            &lt;div class="badge badge-light p-2 text-left"&gt;</a:t>
            </a:r>
          </a:p>
          <a:p>
            <a:r>
              <a:rPr lang="en-US" sz="1200" dirty="0"/>
              <a:t>                &lt;div class="mb-2"&gt;{{ </a:t>
            </a:r>
            <a:r>
              <a:rPr lang="en-US" sz="1200" dirty="0" err="1"/>
              <a:t>answer.author.username</a:t>
            </a:r>
            <a:r>
              <a:rPr lang="en-US" sz="1200" dirty="0"/>
              <a:t> }}&lt;/div&gt;</a:t>
            </a:r>
          </a:p>
          <a:p>
            <a:r>
              <a:rPr lang="en-US" sz="1200" dirty="0"/>
              <a:t>                &lt;div&gt;{{ </a:t>
            </a:r>
            <a:r>
              <a:rPr lang="en-US" sz="1200" dirty="0" err="1"/>
              <a:t>answer.create_date</a:t>
            </a:r>
            <a:r>
              <a:rPr lang="en-US" sz="1200" dirty="0"/>
              <a:t> }}&lt;/div&gt;</a:t>
            </a:r>
          </a:p>
          <a:p>
            <a:r>
              <a:rPr lang="en-US" sz="1200" dirty="0"/>
              <a:t>            &lt;/div&gt;</a:t>
            </a:r>
          </a:p>
          <a:p>
            <a:r>
              <a:rPr lang="en-US" sz="1200" dirty="0"/>
              <a:t>        &lt;/div&gt;</a:t>
            </a:r>
          </a:p>
          <a:p>
            <a:r>
              <a:rPr lang="en-US" sz="1200" dirty="0"/>
              <a:t>        &lt;...&gt;</a:t>
            </a:r>
          </a:p>
          <a:p>
            <a:r>
              <a:rPr lang="en-US" sz="1200" dirty="0"/>
              <a:t>    &lt;/div&gt;</a:t>
            </a:r>
          </a:p>
          <a:p>
            <a:r>
              <a:rPr lang="en-US" sz="1200" dirty="0"/>
              <a:t>&lt;/div&gt;</a:t>
            </a:r>
          </a:p>
          <a:p>
            <a:r>
              <a:rPr lang="en-US" sz="1200" dirty="0"/>
              <a:t>{% </a:t>
            </a:r>
            <a:r>
              <a:rPr lang="en-US" sz="1200" dirty="0" err="1"/>
              <a:t>endfor</a:t>
            </a:r>
            <a:r>
              <a:rPr lang="en-US" sz="1200" dirty="0"/>
              <a:t> %}</a:t>
            </a:r>
          </a:p>
          <a:p>
            <a:r>
              <a:rPr lang="en-US" sz="1200" dirty="0"/>
              <a:t>&lt;...&gt;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CF012-EE3D-45D2-A8BB-DF7230CD335E}"/>
              </a:ext>
            </a:extLst>
          </p:cNvPr>
          <p:cNvSpPr txBox="1"/>
          <p:nvPr/>
        </p:nvSpPr>
        <p:spPr>
          <a:xfrm>
            <a:off x="9503842" y="4338370"/>
            <a:ext cx="2286843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04231F-B44A-4CAD-9348-5BDA158DDA77}"/>
              </a:ext>
            </a:extLst>
          </p:cNvPr>
          <p:cNvSpPr txBox="1"/>
          <p:nvPr/>
        </p:nvSpPr>
        <p:spPr>
          <a:xfrm>
            <a:off x="388553" y="144872"/>
            <a:ext cx="316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Show Update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A4CACE-4E16-42FA-8729-5BA1D7DB0EA2}"/>
              </a:ext>
            </a:extLst>
          </p:cNvPr>
          <p:cNvCxnSpPr>
            <a:cxnSpLocks/>
          </p:cNvCxnSpPr>
          <p:nvPr/>
        </p:nvCxnSpPr>
        <p:spPr>
          <a:xfrm flipV="1">
            <a:off x="1704975" y="673075"/>
            <a:ext cx="4725085" cy="416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762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41811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C:\projects\mysite\pybo\models.py</a:t>
            </a:r>
          </a:p>
          <a:p>
            <a:endParaRPr lang="en-US" sz="1200" b="1" dirty="0"/>
          </a:p>
          <a:p>
            <a:r>
              <a:rPr lang="en-US" sz="1200" dirty="0"/>
              <a:t>...</a:t>
            </a:r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class Comment(</a:t>
            </a:r>
            <a:r>
              <a:rPr lang="en-US" sz="1200" dirty="0" err="1">
                <a:solidFill>
                  <a:srgbClr val="00B0F0"/>
                </a:solidFill>
              </a:rPr>
              <a:t>models.Model</a:t>
            </a:r>
            <a:r>
              <a:rPr lang="en-US" sz="1200" dirty="0">
                <a:solidFill>
                  <a:srgbClr val="00B0F0"/>
                </a:solidFill>
              </a:rPr>
              <a:t>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author = </a:t>
            </a:r>
            <a:r>
              <a:rPr lang="en-US" sz="1200" dirty="0" err="1">
                <a:solidFill>
                  <a:srgbClr val="00B0F0"/>
                </a:solidFill>
              </a:rPr>
              <a:t>models.ForeignKey</a:t>
            </a:r>
            <a:r>
              <a:rPr lang="en-US" sz="1200" dirty="0">
                <a:solidFill>
                  <a:srgbClr val="00B0F0"/>
                </a:solidFill>
              </a:rPr>
              <a:t>(User, </a:t>
            </a:r>
            <a:r>
              <a:rPr lang="en-US" sz="1200" dirty="0" err="1">
                <a:solidFill>
                  <a:srgbClr val="00B0F0"/>
                </a:solidFill>
              </a:rPr>
              <a:t>on_delete</a:t>
            </a:r>
            <a:r>
              <a:rPr lang="en-US" sz="1200" dirty="0">
                <a:solidFill>
                  <a:srgbClr val="00B0F0"/>
                </a:solidFill>
              </a:rPr>
              <a:t>=</a:t>
            </a:r>
            <a:r>
              <a:rPr lang="en-US" sz="1200" dirty="0" err="1">
                <a:solidFill>
                  <a:srgbClr val="00B0F0"/>
                </a:solidFill>
              </a:rPr>
              <a:t>models.CASCADE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content = </a:t>
            </a:r>
            <a:r>
              <a:rPr lang="en-US" sz="1200" dirty="0" err="1">
                <a:solidFill>
                  <a:srgbClr val="00B0F0"/>
                </a:solidFill>
              </a:rPr>
              <a:t>models.TextField</a:t>
            </a:r>
            <a:r>
              <a:rPr lang="en-US" sz="12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</a:t>
            </a:r>
            <a:r>
              <a:rPr lang="en-US" sz="1200" dirty="0" err="1">
                <a:solidFill>
                  <a:srgbClr val="00B0F0"/>
                </a:solidFill>
              </a:rPr>
              <a:t>create_date</a:t>
            </a:r>
            <a:r>
              <a:rPr lang="en-US" sz="1200" dirty="0">
                <a:solidFill>
                  <a:srgbClr val="00B0F0"/>
                </a:solidFill>
              </a:rPr>
              <a:t> = </a:t>
            </a:r>
            <a:r>
              <a:rPr lang="en-US" sz="1200" dirty="0" err="1">
                <a:solidFill>
                  <a:srgbClr val="00B0F0"/>
                </a:solidFill>
              </a:rPr>
              <a:t>models.DateTimeField</a:t>
            </a:r>
            <a:r>
              <a:rPr lang="en-US" sz="12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</a:t>
            </a:r>
            <a:r>
              <a:rPr lang="en-US" sz="1200" dirty="0" err="1">
                <a:solidFill>
                  <a:srgbClr val="00B0F0"/>
                </a:solidFill>
              </a:rPr>
              <a:t>modify_date</a:t>
            </a:r>
            <a:r>
              <a:rPr lang="en-US" sz="1200" dirty="0">
                <a:solidFill>
                  <a:srgbClr val="00B0F0"/>
                </a:solidFill>
              </a:rPr>
              <a:t> = </a:t>
            </a:r>
            <a:r>
              <a:rPr lang="en-US" sz="1200" dirty="0" err="1">
                <a:solidFill>
                  <a:srgbClr val="00B0F0"/>
                </a:solidFill>
              </a:rPr>
              <a:t>models.DateTimeField</a:t>
            </a:r>
            <a:r>
              <a:rPr lang="en-US" sz="1200" dirty="0">
                <a:solidFill>
                  <a:srgbClr val="00B0F0"/>
                </a:solidFill>
              </a:rPr>
              <a:t>(null=True, blank=True)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question = </a:t>
            </a:r>
            <a:r>
              <a:rPr lang="en-US" sz="1200" dirty="0" err="1">
                <a:solidFill>
                  <a:srgbClr val="00B0F0"/>
                </a:solidFill>
              </a:rPr>
              <a:t>models.ForeignKey</a:t>
            </a:r>
            <a:r>
              <a:rPr lang="en-US" sz="1200" dirty="0">
                <a:solidFill>
                  <a:srgbClr val="00B0F0"/>
                </a:solidFill>
              </a:rPr>
              <a:t>(Question, null=True, blank=True, </a:t>
            </a:r>
            <a:r>
              <a:rPr lang="en-US" sz="1200" dirty="0" err="1">
                <a:solidFill>
                  <a:srgbClr val="00B0F0"/>
                </a:solidFill>
              </a:rPr>
              <a:t>on_delete</a:t>
            </a:r>
            <a:r>
              <a:rPr lang="en-US" sz="1200" dirty="0">
                <a:solidFill>
                  <a:srgbClr val="00B0F0"/>
                </a:solidFill>
              </a:rPr>
              <a:t>=</a:t>
            </a:r>
            <a:r>
              <a:rPr lang="en-US" sz="1200" dirty="0" err="1">
                <a:solidFill>
                  <a:srgbClr val="00B0F0"/>
                </a:solidFill>
              </a:rPr>
              <a:t>models.CASCADE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answer = </a:t>
            </a:r>
            <a:r>
              <a:rPr lang="en-US" sz="1200" dirty="0" err="1">
                <a:solidFill>
                  <a:srgbClr val="00B0F0"/>
                </a:solidFill>
              </a:rPr>
              <a:t>models.ForeignKey</a:t>
            </a:r>
            <a:r>
              <a:rPr lang="en-US" sz="1200" dirty="0">
                <a:solidFill>
                  <a:srgbClr val="00B0F0"/>
                </a:solidFill>
              </a:rPr>
              <a:t>(Answer, null=True, blank=True, </a:t>
            </a:r>
            <a:r>
              <a:rPr lang="en-US" sz="1200" dirty="0" err="1">
                <a:solidFill>
                  <a:srgbClr val="00B0F0"/>
                </a:solidFill>
              </a:rPr>
              <a:t>on_delete</a:t>
            </a:r>
            <a:r>
              <a:rPr lang="en-US" sz="1200" dirty="0">
                <a:solidFill>
                  <a:srgbClr val="00B0F0"/>
                </a:solidFill>
              </a:rPr>
              <a:t>=</a:t>
            </a:r>
            <a:r>
              <a:rPr lang="en-US" sz="1200" dirty="0" err="1">
                <a:solidFill>
                  <a:srgbClr val="00B0F0"/>
                </a:solidFill>
              </a:rPr>
              <a:t>models.CASCADE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  <a:p>
            <a:r>
              <a:rPr lang="en-US" sz="1200" dirty="0"/>
              <a:t># ------------ #</a:t>
            </a:r>
          </a:p>
          <a:p>
            <a:endParaRPr lang="en-US" sz="1200" dirty="0"/>
          </a:p>
          <a:p>
            <a:r>
              <a:rPr lang="en-US" sz="1200" b="1" dirty="0"/>
              <a:t>(</a:t>
            </a:r>
            <a:r>
              <a:rPr lang="en-US" sz="1200" b="1" dirty="0" err="1"/>
              <a:t>mysite</a:t>
            </a:r>
            <a:r>
              <a:rPr lang="en-US" sz="1200" b="1" dirty="0"/>
              <a:t>) c:\projects\mysite&gt;python manage.py </a:t>
            </a:r>
            <a:r>
              <a:rPr lang="en-US" sz="1200" b="1" dirty="0" err="1"/>
              <a:t>makemigrations</a:t>
            </a:r>
            <a:endParaRPr lang="en-US" sz="1200" b="1" dirty="0"/>
          </a:p>
          <a:p>
            <a:r>
              <a:rPr lang="en-US" sz="1200" b="1" dirty="0"/>
              <a:t>(</a:t>
            </a:r>
            <a:r>
              <a:rPr lang="en-US" sz="1200" b="1" dirty="0" err="1"/>
              <a:t>mysite</a:t>
            </a:r>
            <a:r>
              <a:rPr lang="en-US" sz="1200" b="1" dirty="0"/>
              <a:t>) c:\projects\mysite&gt;python manage.py migrate</a:t>
            </a:r>
          </a:p>
          <a:p>
            <a:endParaRPr lang="en-US" sz="1200" b="1" dirty="0"/>
          </a:p>
          <a:p>
            <a:r>
              <a:rPr lang="en-US" sz="1200" b="1" dirty="0"/>
              <a:t>C:\projects\mysite\templates\pybo\question_detail.html</a:t>
            </a:r>
          </a:p>
          <a:p>
            <a:endParaRPr lang="en-US" sz="1200" b="1" dirty="0"/>
          </a:p>
          <a:p>
            <a:r>
              <a:rPr lang="en-US" sz="1000" dirty="0"/>
              <a:t>&lt;div class="card-body"&gt;</a:t>
            </a:r>
          </a:p>
          <a:p>
            <a:r>
              <a:rPr lang="en-US" sz="1000" dirty="0"/>
              <a:t>    &lt;...&gt;</a:t>
            </a:r>
          </a:p>
          <a:p>
            <a:r>
              <a:rPr lang="en-US" sz="1000" dirty="0"/>
              <a:t>    &lt;!-- -- [edit] -- --&gt;</a:t>
            </a:r>
          </a:p>
          <a:p>
            <a:r>
              <a:rPr lang="en-US" sz="1000" dirty="0"/>
              <a:t>    </a:t>
            </a:r>
            <a:r>
              <a:rPr lang="en-US" sz="1000" dirty="0">
                <a:solidFill>
                  <a:srgbClr val="00B0F0"/>
                </a:solidFill>
              </a:rPr>
              <a:t>{% if </a:t>
            </a:r>
            <a:r>
              <a:rPr lang="en-US" sz="1000" dirty="0" err="1">
                <a:solidFill>
                  <a:srgbClr val="00B0F0"/>
                </a:solidFill>
              </a:rPr>
              <a:t>question.comment_set.count</a:t>
            </a:r>
            <a:r>
              <a:rPr lang="en-US" sz="1000" dirty="0">
                <a:solidFill>
                  <a:srgbClr val="00B0F0"/>
                </a:solidFill>
              </a:rPr>
              <a:t> &gt; 0 %}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&lt;div class="mt-3"&gt;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{% for comment in </a:t>
            </a:r>
            <a:r>
              <a:rPr lang="en-US" sz="1000" dirty="0" err="1">
                <a:solidFill>
                  <a:srgbClr val="00B0F0"/>
                </a:solidFill>
              </a:rPr>
              <a:t>question.comment_set.all</a:t>
            </a:r>
            <a:r>
              <a:rPr lang="en-US" sz="10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&lt;div class="comment py-2 text-muted"&gt;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&lt;span style="white-space: pre-line;"&gt;{{ </a:t>
            </a:r>
            <a:r>
              <a:rPr lang="en-US" sz="1000" dirty="0" err="1">
                <a:solidFill>
                  <a:srgbClr val="00B0F0"/>
                </a:solidFill>
              </a:rPr>
              <a:t>comment.content</a:t>
            </a:r>
            <a:r>
              <a:rPr lang="en-US" sz="1000" dirty="0">
                <a:solidFill>
                  <a:srgbClr val="00B0F0"/>
                </a:solidFill>
              </a:rPr>
              <a:t> }}&lt;/span&gt;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&lt;span&gt;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    - {{ </a:t>
            </a:r>
            <a:r>
              <a:rPr lang="en-US" sz="1000" dirty="0" err="1">
                <a:solidFill>
                  <a:srgbClr val="00B0F0"/>
                </a:solidFill>
              </a:rPr>
              <a:t>comment.author</a:t>
            </a:r>
            <a:r>
              <a:rPr lang="en-US" sz="1000" dirty="0">
                <a:solidFill>
                  <a:srgbClr val="00B0F0"/>
                </a:solidFill>
              </a:rPr>
              <a:t> }}, {{ </a:t>
            </a:r>
            <a:r>
              <a:rPr lang="en-US" sz="1000" dirty="0" err="1">
                <a:solidFill>
                  <a:srgbClr val="00B0F0"/>
                </a:solidFill>
              </a:rPr>
              <a:t>comment.create_date</a:t>
            </a:r>
            <a:r>
              <a:rPr lang="en-US" sz="1000" dirty="0">
                <a:solidFill>
                  <a:srgbClr val="00B0F0"/>
                </a:solidFill>
              </a:rPr>
              <a:t> }}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    {% if </a:t>
            </a:r>
            <a:r>
              <a:rPr lang="en-US" sz="1000" dirty="0" err="1">
                <a:solidFill>
                  <a:srgbClr val="00B0F0"/>
                </a:solidFill>
              </a:rPr>
              <a:t>comment.modify_date</a:t>
            </a:r>
            <a:r>
              <a:rPr lang="en-US" sz="10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    (Update</a:t>
            </a:r>
            <a:r>
              <a:rPr lang="en-US" altLang="ko-KR" sz="1000" dirty="0">
                <a:solidFill>
                  <a:srgbClr val="00B0F0"/>
                </a:solidFill>
              </a:rPr>
              <a:t>:{{ </a:t>
            </a:r>
            <a:r>
              <a:rPr lang="en-US" sz="1000" dirty="0" err="1">
                <a:solidFill>
                  <a:srgbClr val="00B0F0"/>
                </a:solidFill>
              </a:rPr>
              <a:t>comment.modify_date</a:t>
            </a:r>
            <a:r>
              <a:rPr lang="en-US" sz="1000" dirty="0">
                <a:solidFill>
                  <a:srgbClr val="00B0F0"/>
                </a:solidFill>
              </a:rPr>
              <a:t> }})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    {% endif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&lt;/span&gt;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</a:t>
            </a:r>
          </a:p>
          <a:p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07757" y="534576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33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42341" y="369662"/>
            <a:ext cx="5318988" cy="61186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{% if </a:t>
            </a:r>
            <a:r>
              <a:rPr lang="en-US" sz="1200" dirty="0" err="1">
                <a:solidFill>
                  <a:srgbClr val="00B0F0"/>
                </a:solidFill>
              </a:rPr>
              <a:t>request.user</a:t>
            </a:r>
            <a:r>
              <a:rPr lang="en-US" sz="1200" dirty="0">
                <a:solidFill>
                  <a:srgbClr val="00B0F0"/>
                </a:solidFill>
              </a:rPr>
              <a:t> == </a:t>
            </a:r>
            <a:r>
              <a:rPr lang="en-US" sz="1200" dirty="0" err="1">
                <a:solidFill>
                  <a:srgbClr val="00B0F0"/>
                </a:solidFill>
              </a:rPr>
              <a:t>comment.author</a:t>
            </a:r>
            <a:r>
              <a:rPr lang="en-US" sz="12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&lt;a </a:t>
            </a:r>
            <a:r>
              <a:rPr lang="en-US" sz="1200" dirty="0" err="1">
                <a:solidFill>
                  <a:srgbClr val="00B0F0"/>
                </a:solidFill>
              </a:rPr>
              <a:t>href</a:t>
            </a:r>
            <a:r>
              <a:rPr lang="en-US" sz="1200" dirty="0">
                <a:solidFill>
                  <a:srgbClr val="00B0F0"/>
                </a:solidFill>
              </a:rPr>
              <a:t>="{% </a:t>
            </a:r>
            <a:r>
              <a:rPr lang="en-US" sz="1200" dirty="0" err="1">
                <a:solidFill>
                  <a:srgbClr val="00B0F0"/>
                </a:solidFill>
              </a:rPr>
              <a:t>url</a:t>
            </a:r>
            <a:r>
              <a:rPr lang="en-US" sz="1200" dirty="0">
                <a:solidFill>
                  <a:srgbClr val="00B0F0"/>
                </a:solidFill>
              </a:rPr>
              <a:t> '</a:t>
            </a:r>
            <a:r>
              <a:rPr lang="en-US" sz="1200" dirty="0" err="1">
                <a:solidFill>
                  <a:srgbClr val="00B0F0"/>
                </a:solidFill>
              </a:rPr>
              <a:t>pybo:comment_modify_question</a:t>
            </a:r>
            <a:r>
              <a:rPr lang="en-US" sz="1200" dirty="0">
                <a:solidFill>
                  <a:srgbClr val="00B0F0"/>
                </a:solidFill>
              </a:rPr>
              <a:t>' comment.id  %}" class="small"&gt;</a:t>
            </a:r>
            <a:r>
              <a:rPr lang="en-US" altLang="ko-KR" sz="1200" dirty="0">
                <a:solidFill>
                  <a:srgbClr val="00B0F0"/>
                </a:solidFill>
              </a:rPr>
              <a:t>Update&lt;/</a:t>
            </a:r>
            <a:r>
              <a:rPr lang="en-US" sz="1200" dirty="0">
                <a:solidFill>
                  <a:srgbClr val="00B0F0"/>
                </a:solidFill>
              </a:rPr>
              <a:t>a&gt;,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&lt;a </a:t>
            </a:r>
            <a:r>
              <a:rPr lang="en-US" sz="1200" dirty="0" err="1">
                <a:solidFill>
                  <a:srgbClr val="00B0F0"/>
                </a:solidFill>
              </a:rPr>
              <a:t>href</a:t>
            </a:r>
            <a:r>
              <a:rPr lang="en-US" sz="1200" dirty="0">
                <a:solidFill>
                  <a:srgbClr val="00B0F0"/>
                </a:solidFill>
              </a:rPr>
              <a:t>="#" class="small delete" 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   data-</a:t>
            </a:r>
            <a:r>
              <a:rPr lang="en-US" sz="1200" dirty="0" err="1">
                <a:solidFill>
                  <a:srgbClr val="00B0F0"/>
                </a:solidFill>
              </a:rPr>
              <a:t>uri</a:t>
            </a:r>
            <a:r>
              <a:rPr lang="en-US" sz="1200" dirty="0">
                <a:solidFill>
                  <a:srgbClr val="00B0F0"/>
                </a:solidFill>
              </a:rPr>
              <a:t>="{% </a:t>
            </a:r>
            <a:r>
              <a:rPr lang="en-US" sz="1200" dirty="0" err="1">
                <a:solidFill>
                  <a:srgbClr val="00B0F0"/>
                </a:solidFill>
              </a:rPr>
              <a:t>url</a:t>
            </a:r>
            <a:r>
              <a:rPr lang="en-US" sz="1200" dirty="0">
                <a:solidFill>
                  <a:srgbClr val="00B0F0"/>
                </a:solidFill>
              </a:rPr>
              <a:t> '</a:t>
            </a:r>
            <a:r>
              <a:rPr lang="en-US" sz="1200" dirty="0" err="1">
                <a:solidFill>
                  <a:srgbClr val="00B0F0"/>
                </a:solidFill>
              </a:rPr>
              <a:t>pybo:comment_delete_question</a:t>
            </a:r>
            <a:r>
              <a:rPr lang="en-US" sz="1200" dirty="0">
                <a:solidFill>
                  <a:srgbClr val="00B0F0"/>
                </a:solidFill>
              </a:rPr>
              <a:t>' comment.id  %}"&gt;Delete</a:t>
            </a:r>
            <a:r>
              <a:rPr lang="en-US" altLang="ko-KR" sz="1200" dirty="0">
                <a:solidFill>
                  <a:srgbClr val="00B0F0"/>
                </a:solidFill>
              </a:rPr>
              <a:t>&lt;/</a:t>
            </a:r>
            <a:r>
              <a:rPr lang="en-US" sz="1200" dirty="0">
                <a:solidFill>
                  <a:srgbClr val="00B0F0"/>
                </a:solidFill>
              </a:rPr>
              <a:t>a&gt;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{% endif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&lt;/div&gt;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{% </a:t>
            </a:r>
            <a:r>
              <a:rPr lang="en-US" sz="1200" dirty="0" err="1">
                <a:solidFill>
                  <a:srgbClr val="00B0F0"/>
                </a:solidFill>
              </a:rPr>
              <a:t>endfor</a:t>
            </a:r>
            <a:r>
              <a:rPr lang="en-US" sz="12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&lt;/div&gt;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{% endif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&lt;a </a:t>
            </a:r>
            <a:r>
              <a:rPr lang="en-US" sz="1200" dirty="0" err="1">
                <a:solidFill>
                  <a:srgbClr val="00B0F0"/>
                </a:solidFill>
              </a:rPr>
              <a:t>href</a:t>
            </a:r>
            <a:r>
              <a:rPr lang="en-US" sz="1200" dirty="0">
                <a:solidFill>
                  <a:srgbClr val="00B0F0"/>
                </a:solidFill>
              </a:rPr>
              <a:t>="{% </a:t>
            </a:r>
            <a:r>
              <a:rPr lang="en-US" sz="1200" dirty="0" err="1">
                <a:solidFill>
                  <a:srgbClr val="00B0F0"/>
                </a:solidFill>
              </a:rPr>
              <a:t>url</a:t>
            </a:r>
            <a:r>
              <a:rPr lang="en-US" sz="1200" dirty="0">
                <a:solidFill>
                  <a:srgbClr val="00B0F0"/>
                </a:solidFill>
              </a:rPr>
              <a:t> '</a:t>
            </a:r>
            <a:r>
              <a:rPr lang="en-US" sz="1200" dirty="0" err="1">
                <a:solidFill>
                  <a:srgbClr val="00B0F0"/>
                </a:solidFill>
              </a:rPr>
              <a:t>pybo:comment_create_question</a:t>
            </a:r>
            <a:r>
              <a:rPr lang="en-US" sz="1200" dirty="0">
                <a:solidFill>
                  <a:srgbClr val="00B0F0"/>
                </a:solidFill>
              </a:rPr>
              <a:t>' question.id  %}" 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class="small"&gt;&lt;small&gt;</a:t>
            </a:r>
            <a:r>
              <a:rPr lang="en-US" altLang="ko-KR" sz="1200" dirty="0">
                <a:solidFill>
                  <a:srgbClr val="00B0F0"/>
                </a:solidFill>
              </a:rPr>
              <a:t>Add Comment&lt;/</a:t>
            </a:r>
            <a:r>
              <a:rPr lang="en-US" sz="1200" dirty="0">
                <a:solidFill>
                  <a:srgbClr val="00B0F0"/>
                </a:solidFill>
              </a:rPr>
              <a:t>small&gt;&lt;/a&gt;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&lt;/div&gt;</a:t>
            </a:r>
          </a:p>
          <a:p>
            <a:r>
              <a:rPr lang="en-US" sz="1200" dirty="0"/>
              <a:t>    &lt;!-- ------------ --&gt;</a:t>
            </a:r>
          </a:p>
          <a:p>
            <a:r>
              <a:rPr lang="en-US" sz="1200" dirty="0"/>
              <a:t>&lt;/div&gt;</a:t>
            </a:r>
          </a:p>
          <a:p>
            <a:r>
              <a:rPr lang="en-US" sz="1200" b="1" dirty="0"/>
              <a:t>C:\projects\mysite\pybo\static\style.css</a:t>
            </a:r>
          </a:p>
          <a:p>
            <a:r>
              <a:rPr lang="en-US" sz="1200" dirty="0"/>
              <a:t>/* -- [edit] -- */</a:t>
            </a:r>
          </a:p>
          <a:p>
            <a:r>
              <a:rPr lang="en-US" sz="1200" dirty="0">
                <a:solidFill>
                  <a:srgbClr val="00B0F0"/>
                </a:solidFill>
              </a:rPr>
              <a:t>.comment {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</a:t>
            </a:r>
            <a:r>
              <a:rPr lang="en-US" sz="1200" dirty="0" err="1">
                <a:solidFill>
                  <a:srgbClr val="00B0F0"/>
                </a:solidFill>
              </a:rPr>
              <a:t>border-top:dotted</a:t>
            </a:r>
            <a:r>
              <a:rPr lang="en-US" sz="1200" dirty="0">
                <a:solidFill>
                  <a:srgbClr val="00B0F0"/>
                </a:solidFill>
              </a:rPr>
              <a:t> 1px #ddd;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font-size:0.7em;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}</a:t>
            </a:r>
          </a:p>
          <a:p>
            <a:r>
              <a:rPr lang="en-US" sz="1200" dirty="0"/>
              <a:t>/* ------------ */</a:t>
            </a:r>
          </a:p>
          <a:p>
            <a:r>
              <a:rPr lang="en-US" sz="1200" b="1" dirty="0"/>
              <a:t>C:\projects\mysite\pybo\urls.py</a:t>
            </a:r>
          </a:p>
          <a:p>
            <a:r>
              <a:rPr lang="en-US" sz="1000" dirty="0" err="1"/>
              <a:t>urlpatterns</a:t>
            </a:r>
            <a:r>
              <a:rPr lang="en-US" sz="1000" dirty="0"/>
              <a:t> = [</a:t>
            </a:r>
          </a:p>
          <a:p>
            <a:r>
              <a:rPr lang="en-US" sz="1000" dirty="0"/>
              <a:t>    ...</a:t>
            </a:r>
          </a:p>
          <a:p>
            <a:r>
              <a:rPr lang="en-US" sz="1000" dirty="0"/>
              <a:t>    # -- [edit] -- #</a:t>
            </a:r>
          </a:p>
          <a:p>
            <a:r>
              <a:rPr lang="en-US" sz="1000" dirty="0"/>
              <a:t>    </a:t>
            </a:r>
            <a:r>
              <a:rPr lang="en-US" sz="1000" dirty="0">
                <a:solidFill>
                  <a:srgbClr val="00B0F0"/>
                </a:solidFill>
              </a:rPr>
              <a:t>path('comment/create/question/&lt;</a:t>
            </a:r>
            <a:r>
              <a:rPr lang="en-US" sz="1000" dirty="0" err="1">
                <a:solidFill>
                  <a:srgbClr val="00B0F0"/>
                </a:solidFill>
              </a:rPr>
              <a:t>int:question_id</a:t>
            </a:r>
            <a:r>
              <a:rPr lang="en-US" sz="1000" dirty="0">
                <a:solidFill>
                  <a:srgbClr val="00B0F0"/>
                </a:solidFill>
              </a:rPr>
              <a:t>&gt;/', </a:t>
            </a:r>
            <a:r>
              <a:rPr lang="en-US" sz="1000" dirty="0" err="1">
                <a:solidFill>
                  <a:srgbClr val="00B0F0"/>
                </a:solidFill>
              </a:rPr>
              <a:t>views.comment_create_question</a:t>
            </a:r>
            <a:r>
              <a:rPr lang="en-US" sz="1000" dirty="0">
                <a:solidFill>
                  <a:srgbClr val="00B0F0"/>
                </a:solidFill>
              </a:rPr>
              <a:t>, name='</a:t>
            </a:r>
            <a:r>
              <a:rPr lang="en-US" sz="1000" dirty="0" err="1">
                <a:solidFill>
                  <a:srgbClr val="00B0F0"/>
                </a:solidFill>
              </a:rPr>
              <a:t>comment_create_question</a:t>
            </a:r>
            <a:r>
              <a:rPr lang="en-US" sz="1000" dirty="0">
                <a:solidFill>
                  <a:srgbClr val="00B0F0"/>
                </a:solidFill>
              </a:rPr>
              <a:t>'),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path('comment/modify/question/&lt;</a:t>
            </a:r>
            <a:r>
              <a:rPr lang="en-US" sz="1000" dirty="0" err="1">
                <a:solidFill>
                  <a:srgbClr val="00B0F0"/>
                </a:solidFill>
              </a:rPr>
              <a:t>int:comment_id</a:t>
            </a:r>
            <a:r>
              <a:rPr lang="en-US" sz="1000" dirty="0">
                <a:solidFill>
                  <a:srgbClr val="00B0F0"/>
                </a:solidFill>
              </a:rPr>
              <a:t>&gt;/', </a:t>
            </a:r>
            <a:r>
              <a:rPr lang="en-US" sz="1000" dirty="0" err="1">
                <a:solidFill>
                  <a:srgbClr val="00B0F0"/>
                </a:solidFill>
              </a:rPr>
              <a:t>views.comment_modify_question</a:t>
            </a:r>
            <a:r>
              <a:rPr lang="en-US" sz="1000" dirty="0">
                <a:solidFill>
                  <a:srgbClr val="00B0F0"/>
                </a:solidFill>
              </a:rPr>
              <a:t>, name='</a:t>
            </a:r>
            <a:r>
              <a:rPr lang="en-US" sz="1000" dirty="0" err="1">
                <a:solidFill>
                  <a:srgbClr val="00B0F0"/>
                </a:solidFill>
              </a:rPr>
              <a:t>comment_modify_question</a:t>
            </a:r>
            <a:r>
              <a:rPr lang="en-US" sz="1000" dirty="0">
                <a:solidFill>
                  <a:srgbClr val="00B0F0"/>
                </a:solidFill>
              </a:rPr>
              <a:t>'),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path('comment/delete/question/&lt;</a:t>
            </a:r>
            <a:r>
              <a:rPr lang="en-US" sz="1000" dirty="0" err="1">
                <a:solidFill>
                  <a:srgbClr val="00B0F0"/>
                </a:solidFill>
              </a:rPr>
              <a:t>int:comment_id</a:t>
            </a:r>
            <a:r>
              <a:rPr lang="en-US" sz="1000" dirty="0">
                <a:solidFill>
                  <a:srgbClr val="00B0F0"/>
                </a:solidFill>
              </a:rPr>
              <a:t>&gt;/', </a:t>
            </a:r>
            <a:r>
              <a:rPr lang="en-US" sz="1000" dirty="0" err="1">
                <a:solidFill>
                  <a:srgbClr val="00B0F0"/>
                </a:solidFill>
              </a:rPr>
              <a:t>views.comment_delete_question</a:t>
            </a:r>
            <a:r>
              <a:rPr lang="en-US" sz="1000" dirty="0">
                <a:solidFill>
                  <a:srgbClr val="00B0F0"/>
                </a:solidFill>
              </a:rPr>
              <a:t>, name='</a:t>
            </a:r>
            <a:r>
              <a:rPr lang="en-US" sz="1000" dirty="0" err="1">
                <a:solidFill>
                  <a:srgbClr val="00B0F0"/>
                </a:solidFill>
              </a:rPr>
              <a:t>comment_delete_question</a:t>
            </a:r>
            <a:r>
              <a:rPr lang="en-US" sz="1000" dirty="0">
                <a:solidFill>
                  <a:srgbClr val="00B0F0"/>
                </a:solidFill>
              </a:rPr>
              <a:t>'),</a:t>
            </a:r>
          </a:p>
          <a:p>
            <a:r>
              <a:rPr lang="en-US" sz="1000" dirty="0"/>
              <a:t>    # ------------ #</a:t>
            </a:r>
          </a:p>
          <a:p>
            <a:r>
              <a:rPr lang="en-US" sz="1000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04231F-B44A-4CAD-9348-5BDA158DDA77}"/>
              </a:ext>
            </a:extLst>
          </p:cNvPr>
          <p:cNvSpPr txBox="1"/>
          <p:nvPr/>
        </p:nvSpPr>
        <p:spPr>
          <a:xfrm>
            <a:off x="388553" y="144872"/>
            <a:ext cx="316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Comment – to Question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634DFE-F170-4FCB-AFDD-E6DBDF39111E}"/>
              </a:ext>
            </a:extLst>
          </p:cNvPr>
          <p:cNvSpPr txBox="1"/>
          <p:nvPr/>
        </p:nvSpPr>
        <p:spPr>
          <a:xfrm>
            <a:off x="107757" y="3222931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066AC-4D9C-4245-B141-F01F941A6819}"/>
              </a:ext>
            </a:extLst>
          </p:cNvPr>
          <p:cNvSpPr txBox="1"/>
          <p:nvPr/>
        </p:nvSpPr>
        <p:spPr>
          <a:xfrm>
            <a:off x="107757" y="3769031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8B3A1D-1544-4135-8180-4CF403FA2F8F}"/>
              </a:ext>
            </a:extLst>
          </p:cNvPr>
          <p:cNvSpPr txBox="1"/>
          <p:nvPr/>
        </p:nvSpPr>
        <p:spPr>
          <a:xfrm>
            <a:off x="6229128" y="3506892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75454D-A1EF-49F2-B043-EEED6203768D}"/>
              </a:ext>
            </a:extLst>
          </p:cNvPr>
          <p:cNvSpPr txBox="1"/>
          <p:nvPr/>
        </p:nvSpPr>
        <p:spPr>
          <a:xfrm>
            <a:off x="6214077" y="4837184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40879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41811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C:\projects\mysite\pybo\forms.py</a:t>
            </a:r>
          </a:p>
          <a:p>
            <a:endParaRPr lang="en-US" sz="1200" dirty="0"/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from </a:t>
            </a:r>
            <a:r>
              <a:rPr lang="en-US" sz="1200" dirty="0" err="1">
                <a:solidFill>
                  <a:srgbClr val="00B0F0"/>
                </a:solidFill>
              </a:rPr>
              <a:t>pybo.models</a:t>
            </a:r>
            <a:r>
              <a:rPr lang="en-US" sz="1200" dirty="0">
                <a:solidFill>
                  <a:srgbClr val="00B0F0"/>
                </a:solidFill>
              </a:rPr>
              <a:t> import Question, Answer, Comment</a:t>
            </a:r>
          </a:p>
          <a:p>
            <a:r>
              <a:rPr lang="en-US" sz="1200" dirty="0"/>
              <a:t># ------------ #</a:t>
            </a:r>
          </a:p>
          <a:p>
            <a:r>
              <a:rPr lang="en-US" sz="1200" dirty="0"/>
              <a:t>...</a:t>
            </a:r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class </a:t>
            </a:r>
            <a:r>
              <a:rPr lang="en-US" sz="1200" dirty="0" err="1">
                <a:solidFill>
                  <a:srgbClr val="00B0F0"/>
                </a:solidFill>
              </a:rPr>
              <a:t>CommentForm</a:t>
            </a:r>
            <a:r>
              <a:rPr lang="en-US" sz="1200" dirty="0">
                <a:solidFill>
                  <a:srgbClr val="00B0F0"/>
                </a:solidFill>
              </a:rPr>
              <a:t>(</a:t>
            </a:r>
            <a:r>
              <a:rPr lang="en-US" sz="1200" dirty="0" err="1">
                <a:solidFill>
                  <a:srgbClr val="00B0F0"/>
                </a:solidFill>
              </a:rPr>
              <a:t>forms.ModelForm</a:t>
            </a:r>
            <a:r>
              <a:rPr lang="en-US" sz="1200" dirty="0">
                <a:solidFill>
                  <a:srgbClr val="00B0F0"/>
                </a:solidFill>
              </a:rPr>
              <a:t>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class Meta: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model = Comment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fields = ['content']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labels = {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'content’: ‘</a:t>
            </a:r>
            <a:r>
              <a:rPr lang="en-US" altLang="ko-KR" sz="1200" dirty="0">
                <a:solidFill>
                  <a:srgbClr val="00B0F0"/>
                </a:solidFill>
              </a:rPr>
              <a:t>Content',</a:t>
            </a:r>
          </a:p>
          <a:p>
            <a:r>
              <a:rPr lang="en-US" altLang="ko-KR" sz="1200" dirty="0">
                <a:solidFill>
                  <a:srgbClr val="00B0F0"/>
                </a:solidFill>
              </a:rPr>
              <a:t>        }</a:t>
            </a:r>
          </a:p>
          <a:p>
            <a:r>
              <a:rPr lang="en-US" altLang="ko-KR" sz="1200" dirty="0"/>
              <a:t># ------------ #</a:t>
            </a:r>
            <a:r>
              <a:rPr lang="en-US" sz="1200" dirty="0"/>
              <a:t>   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C:\projects\mysite\pybo\views.py</a:t>
            </a:r>
          </a:p>
          <a:p>
            <a:r>
              <a:rPr lang="en-US" sz="1200" dirty="0"/>
              <a:t>...</a:t>
            </a:r>
          </a:p>
          <a:p>
            <a:r>
              <a:rPr lang="en-US" sz="1200" dirty="0"/>
              <a:t># -- [edit] -- #        </a:t>
            </a:r>
          </a:p>
          <a:p>
            <a:r>
              <a:rPr lang="en-US" sz="1200" dirty="0">
                <a:solidFill>
                  <a:srgbClr val="00B0F0"/>
                </a:solidFill>
              </a:rPr>
              <a:t>from .forms import </a:t>
            </a:r>
            <a:r>
              <a:rPr lang="en-US" sz="1200" dirty="0" err="1">
                <a:solidFill>
                  <a:srgbClr val="00B0F0"/>
                </a:solidFill>
              </a:rPr>
              <a:t>QuestionForm</a:t>
            </a:r>
            <a:r>
              <a:rPr lang="en-US" sz="1200" dirty="0">
                <a:solidFill>
                  <a:srgbClr val="00B0F0"/>
                </a:solidFill>
              </a:rPr>
              <a:t>, </a:t>
            </a:r>
            <a:r>
              <a:rPr lang="en-US" sz="1200" dirty="0" err="1">
                <a:solidFill>
                  <a:srgbClr val="00B0F0"/>
                </a:solidFill>
              </a:rPr>
              <a:t>AnswerForm</a:t>
            </a:r>
            <a:r>
              <a:rPr lang="en-US" sz="1200" dirty="0">
                <a:solidFill>
                  <a:srgbClr val="00B0F0"/>
                </a:solidFill>
              </a:rPr>
              <a:t>, </a:t>
            </a:r>
            <a:r>
              <a:rPr lang="en-US" sz="1200" dirty="0" err="1">
                <a:solidFill>
                  <a:srgbClr val="00B0F0"/>
                </a:solidFill>
              </a:rPr>
              <a:t>CommentForm</a:t>
            </a:r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/>
              <a:t># ------------ #</a:t>
            </a:r>
          </a:p>
          <a:p>
            <a:r>
              <a:rPr lang="en-US" sz="1200" dirty="0"/>
              <a:t>...</a:t>
            </a:r>
          </a:p>
          <a:p>
            <a:r>
              <a:rPr lang="en-US" sz="1200" dirty="0"/>
              <a:t># -- [edit] -- #        </a:t>
            </a:r>
          </a:p>
          <a:p>
            <a:r>
              <a:rPr lang="en-US" sz="1200" dirty="0">
                <a:solidFill>
                  <a:srgbClr val="00B0F0"/>
                </a:solidFill>
              </a:rPr>
              <a:t>@login_required(login_url='common:login')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def </a:t>
            </a:r>
            <a:r>
              <a:rPr lang="en-US" sz="1200" dirty="0" err="1">
                <a:solidFill>
                  <a:srgbClr val="00B0F0"/>
                </a:solidFill>
              </a:rPr>
              <a:t>comment_create_question</a:t>
            </a:r>
            <a:r>
              <a:rPr lang="en-US" sz="1200" dirty="0">
                <a:solidFill>
                  <a:srgbClr val="00B0F0"/>
                </a:solidFill>
              </a:rPr>
              <a:t>(request, </a:t>
            </a:r>
            <a:r>
              <a:rPr lang="en-US" sz="1200" dirty="0" err="1">
                <a:solidFill>
                  <a:srgbClr val="00B0F0"/>
                </a:solidFill>
              </a:rPr>
              <a:t>question_id</a:t>
            </a:r>
            <a:r>
              <a:rPr lang="en-US" sz="1200" dirty="0">
                <a:solidFill>
                  <a:srgbClr val="00B0F0"/>
                </a:solidFill>
              </a:rPr>
              <a:t>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"""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comment to question</a:t>
            </a:r>
            <a:endParaRPr lang="ko-KR" altLang="en-US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    </a:t>
            </a:r>
            <a:r>
              <a:rPr lang="en-US" altLang="ko-KR" sz="1200" dirty="0">
                <a:solidFill>
                  <a:srgbClr val="00B0F0"/>
                </a:solidFill>
              </a:rPr>
              <a:t>"""</a:t>
            </a:r>
          </a:p>
          <a:p>
            <a:r>
              <a:rPr lang="en-US" altLang="ko-KR" sz="1200" dirty="0">
                <a:solidFill>
                  <a:srgbClr val="00B0F0"/>
                </a:solidFill>
              </a:rPr>
              <a:t>    </a:t>
            </a:r>
            <a:r>
              <a:rPr lang="en-US" sz="1200" dirty="0">
                <a:solidFill>
                  <a:srgbClr val="00B0F0"/>
                </a:solidFill>
              </a:rPr>
              <a:t>question = get_object_or_404(Question, pk=</a:t>
            </a:r>
            <a:r>
              <a:rPr lang="en-US" sz="1200" dirty="0" err="1">
                <a:solidFill>
                  <a:srgbClr val="00B0F0"/>
                </a:solidFill>
              </a:rPr>
              <a:t>question_id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  <a:p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07757" y="534576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34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42341" y="369662"/>
            <a:ext cx="5318988" cy="61186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 </a:t>
            </a:r>
            <a:r>
              <a:rPr lang="en-US" sz="1200" dirty="0">
                <a:solidFill>
                  <a:srgbClr val="00B0F0"/>
                </a:solidFill>
              </a:rPr>
              <a:t>if </a:t>
            </a:r>
            <a:r>
              <a:rPr lang="en-US" sz="1200" dirty="0" err="1">
                <a:solidFill>
                  <a:srgbClr val="00B0F0"/>
                </a:solidFill>
              </a:rPr>
              <a:t>request.method</a:t>
            </a:r>
            <a:r>
              <a:rPr lang="en-US" sz="1200" dirty="0">
                <a:solidFill>
                  <a:srgbClr val="00B0F0"/>
                </a:solidFill>
              </a:rPr>
              <a:t> == "POST":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form = </a:t>
            </a:r>
            <a:r>
              <a:rPr lang="en-US" sz="1200" dirty="0" err="1">
                <a:solidFill>
                  <a:srgbClr val="00B0F0"/>
                </a:solidFill>
              </a:rPr>
              <a:t>CommentForm</a:t>
            </a:r>
            <a:r>
              <a:rPr lang="en-US" sz="1200" dirty="0">
                <a:solidFill>
                  <a:srgbClr val="00B0F0"/>
                </a:solidFill>
              </a:rPr>
              <a:t>(</a:t>
            </a:r>
            <a:r>
              <a:rPr lang="en-US" sz="1200" dirty="0" err="1">
                <a:solidFill>
                  <a:srgbClr val="00B0F0"/>
                </a:solidFill>
              </a:rPr>
              <a:t>request.POST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if </a:t>
            </a:r>
            <a:r>
              <a:rPr lang="en-US" sz="1200" dirty="0" err="1">
                <a:solidFill>
                  <a:srgbClr val="00B0F0"/>
                </a:solidFill>
              </a:rPr>
              <a:t>form.is_valid</a:t>
            </a:r>
            <a:r>
              <a:rPr lang="en-US" sz="1200" dirty="0">
                <a:solidFill>
                  <a:srgbClr val="00B0F0"/>
                </a:solidFill>
              </a:rPr>
              <a:t>():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comment = </a:t>
            </a:r>
            <a:r>
              <a:rPr lang="en-US" sz="1200" dirty="0" err="1">
                <a:solidFill>
                  <a:srgbClr val="00B0F0"/>
                </a:solidFill>
              </a:rPr>
              <a:t>form.save</a:t>
            </a:r>
            <a:r>
              <a:rPr lang="en-US" sz="1200" dirty="0">
                <a:solidFill>
                  <a:srgbClr val="00B0F0"/>
                </a:solidFill>
              </a:rPr>
              <a:t>(commit=False)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</a:t>
            </a:r>
            <a:r>
              <a:rPr lang="en-US" sz="1200" dirty="0" err="1">
                <a:solidFill>
                  <a:srgbClr val="00B0F0"/>
                </a:solidFill>
              </a:rPr>
              <a:t>comment.author</a:t>
            </a:r>
            <a:r>
              <a:rPr lang="en-US" sz="1200" dirty="0">
                <a:solidFill>
                  <a:srgbClr val="00B0F0"/>
                </a:solidFill>
              </a:rPr>
              <a:t> = </a:t>
            </a:r>
            <a:r>
              <a:rPr lang="en-US" sz="1200" dirty="0" err="1">
                <a:solidFill>
                  <a:srgbClr val="00B0F0"/>
                </a:solidFill>
              </a:rPr>
              <a:t>request.user</a:t>
            </a:r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            </a:t>
            </a:r>
            <a:r>
              <a:rPr lang="en-US" sz="1200" dirty="0" err="1">
                <a:solidFill>
                  <a:srgbClr val="00B0F0"/>
                </a:solidFill>
              </a:rPr>
              <a:t>comment.create_date</a:t>
            </a:r>
            <a:r>
              <a:rPr lang="en-US" sz="1200" dirty="0">
                <a:solidFill>
                  <a:srgbClr val="00B0F0"/>
                </a:solidFill>
              </a:rPr>
              <a:t> = </a:t>
            </a:r>
            <a:r>
              <a:rPr lang="en-US" sz="1200" dirty="0" err="1">
                <a:solidFill>
                  <a:srgbClr val="00B0F0"/>
                </a:solidFill>
              </a:rPr>
              <a:t>timezone.now</a:t>
            </a:r>
            <a:r>
              <a:rPr lang="en-US" sz="12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</a:t>
            </a:r>
            <a:r>
              <a:rPr lang="en-US" sz="1200" dirty="0" err="1">
                <a:solidFill>
                  <a:srgbClr val="00B0F0"/>
                </a:solidFill>
              </a:rPr>
              <a:t>comment.question</a:t>
            </a:r>
            <a:r>
              <a:rPr lang="en-US" sz="1200" dirty="0">
                <a:solidFill>
                  <a:srgbClr val="00B0F0"/>
                </a:solidFill>
              </a:rPr>
              <a:t> = question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</a:t>
            </a:r>
            <a:r>
              <a:rPr lang="en-US" sz="1200" dirty="0" err="1">
                <a:solidFill>
                  <a:srgbClr val="00B0F0"/>
                </a:solidFill>
              </a:rPr>
              <a:t>comment.save</a:t>
            </a:r>
            <a:r>
              <a:rPr lang="en-US" sz="12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return redirect('</a:t>
            </a:r>
            <a:r>
              <a:rPr lang="en-US" sz="1200" dirty="0" err="1">
                <a:solidFill>
                  <a:srgbClr val="00B0F0"/>
                </a:solidFill>
              </a:rPr>
              <a:t>pybo:detail</a:t>
            </a:r>
            <a:r>
              <a:rPr lang="en-US" sz="1200" dirty="0">
                <a:solidFill>
                  <a:srgbClr val="00B0F0"/>
                </a:solidFill>
              </a:rPr>
              <a:t>', </a:t>
            </a:r>
            <a:r>
              <a:rPr lang="en-US" sz="1200" dirty="0" err="1">
                <a:solidFill>
                  <a:srgbClr val="00B0F0"/>
                </a:solidFill>
              </a:rPr>
              <a:t>question_id</a:t>
            </a:r>
            <a:r>
              <a:rPr lang="en-US" sz="1200" dirty="0">
                <a:solidFill>
                  <a:srgbClr val="00B0F0"/>
                </a:solidFill>
              </a:rPr>
              <a:t>=question.id)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else: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form = </a:t>
            </a:r>
            <a:r>
              <a:rPr lang="en-US" sz="1200" dirty="0" err="1">
                <a:solidFill>
                  <a:srgbClr val="00B0F0"/>
                </a:solidFill>
              </a:rPr>
              <a:t>CommentForm</a:t>
            </a:r>
            <a:r>
              <a:rPr lang="en-US" sz="12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context = {'form': form}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return render(request, '</a:t>
            </a:r>
            <a:r>
              <a:rPr lang="en-US" sz="1200" dirty="0" err="1">
                <a:solidFill>
                  <a:srgbClr val="00B0F0"/>
                </a:solidFill>
              </a:rPr>
              <a:t>pybo</a:t>
            </a:r>
            <a:r>
              <a:rPr lang="en-US" sz="1200" dirty="0">
                <a:solidFill>
                  <a:srgbClr val="00B0F0"/>
                </a:solidFill>
              </a:rPr>
              <a:t>/comment_form.html', context)</a:t>
            </a:r>
          </a:p>
          <a:p>
            <a:r>
              <a:rPr lang="en-US" sz="1200" dirty="0"/>
              <a:t># ------------ #</a:t>
            </a:r>
          </a:p>
          <a:p>
            <a:endParaRPr lang="en-US" sz="1200" dirty="0"/>
          </a:p>
          <a:p>
            <a:r>
              <a:rPr lang="en-US" sz="1200" b="1" dirty="0"/>
              <a:t>C:\projects\mysite\templates\pybo\comment_form.html</a:t>
            </a:r>
          </a:p>
          <a:p>
            <a:r>
              <a:rPr lang="en-US" sz="1200" dirty="0"/>
              <a:t>&lt;!-- -- [edit] --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extends 'base.html'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block content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&lt;div class="container my-3"&gt;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&lt;h5 class="border-bottom pb-2"&gt;Add Comment&lt;/h5&gt;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&lt;form method="post" class="post-form my-3"&gt;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{% </a:t>
            </a:r>
            <a:r>
              <a:rPr lang="en-US" sz="1200" dirty="0" err="1">
                <a:solidFill>
                  <a:srgbClr val="00B0F0"/>
                </a:solidFill>
              </a:rPr>
              <a:t>csrf_token</a:t>
            </a:r>
            <a:r>
              <a:rPr lang="en-US" sz="12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{% include "form_errors.html"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&lt;div class="form-group"&gt;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&lt;label for="content"&gt;Comment Contents&lt;/label&gt;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&lt;</a:t>
            </a:r>
            <a:r>
              <a:rPr lang="en-US" sz="1200" dirty="0" err="1">
                <a:solidFill>
                  <a:srgbClr val="00B0F0"/>
                </a:solidFill>
              </a:rPr>
              <a:t>textarea</a:t>
            </a:r>
            <a:r>
              <a:rPr lang="en-US" sz="1200" dirty="0">
                <a:solidFill>
                  <a:srgbClr val="00B0F0"/>
                </a:solidFill>
              </a:rPr>
              <a:t> class="form-</a:t>
            </a:r>
            <a:r>
              <a:rPr lang="en-US" sz="1200" dirty="0" err="1">
                <a:solidFill>
                  <a:srgbClr val="00B0F0"/>
                </a:solidFill>
              </a:rPr>
              <a:t>control"name</a:t>
            </a:r>
            <a:r>
              <a:rPr lang="en-US" sz="1200" dirty="0">
                <a:solidFill>
                  <a:srgbClr val="00B0F0"/>
                </a:solidFill>
              </a:rPr>
              <a:t>="content" id="content" 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          rows="3"&gt;{{ </a:t>
            </a:r>
            <a:r>
              <a:rPr lang="en-US" sz="1200" dirty="0" err="1">
                <a:solidFill>
                  <a:srgbClr val="00B0F0"/>
                </a:solidFill>
              </a:rPr>
              <a:t>form.content.value|default_if_none</a:t>
            </a:r>
            <a:r>
              <a:rPr lang="en-US" sz="1200" dirty="0">
                <a:solidFill>
                  <a:srgbClr val="00B0F0"/>
                </a:solidFill>
              </a:rPr>
              <a:t>:'' }}&lt;/</a:t>
            </a:r>
            <a:r>
              <a:rPr lang="en-US" sz="1200" dirty="0" err="1">
                <a:solidFill>
                  <a:srgbClr val="00B0F0"/>
                </a:solidFill>
              </a:rPr>
              <a:t>textarea</a:t>
            </a:r>
            <a:r>
              <a:rPr lang="en-US" sz="12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&lt;/div&gt;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&lt;button type="submit" class="</a:t>
            </a:r>
            <a:r>
              <a:rPr lang="en-US" sz="1200" dirty="0" err="1">
                <a:solidFill>
                  <a:srgbClr val="00B0F0"/>
                </a:solidFill>
              </a:rPr>
              <a:t>btn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00B0F0"/>
                </a:solidFill>
              </a:rPr>
              <a:t>btn</a:t>
            </a:r>
            <a:r>
              <a:rPr lang="en-US" sz="1200" dirty="0">
                <a:solidFill>
                  <a:srgbClr val="00B0F0"/>
                </a:solidFill>
              </a:rPr>
              <a:t>-primary"&gt;Save&lt;/button&gt;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&lt;/form&gt;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&lt;/div&gt;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</a:t>
            </a:r>
            <a:r>
              <a:rPr lang="en-US" sz="1200" dirty="0" err="1">
                <a:solidFill>
                  <a:srgbClr val="00B0F0"/>
                </a:solidFill>
              </a:rPr>
              <a:t>endblock</a:t>
            </a:r>
            <a:r>
              <a:rPr lang="en-US" sz="12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200" dirty="0"/>
              <a:t>&lt;!-- ------------ --&gt;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634DFE-F170-4FCB-AFDD-E6DBDF39111E}"/>
              </a:ext>
            </a:extLst>
          </p:cNvPr>
          <p:cNvSpPr txBox="1"/>
          <p:nvPr/>
        </p:nvSpPr>
        <p:spPr>
          <a:xfrm>
            <a:off x="107757" y="3603234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2AE577-55A5-4DF0-BC79-8785BFA2C083}"/>
              </a:ext>
            </a:extLst>
          </p:cNvPr>
          <p:cNvSpPr txBox="1"/>
          <p:nvPr/>
        </p:nvSpPr>
        <p:spPr>
          <a:xfrm>
            <a:off x="6200837" y="3057134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60996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41811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C:\projects\mysite\pybo\views.py</a:t>
            </a:r>
          </a:p>
          <a:p>
            <a:endParaRPr lang="en-US" sz="1200" dirty="0"/>
          </a:p>
          <a:p>
            <a:r>
              <a:rPr lang="en-US" sz="1200" dirty="0"/>
              <a:t>...</a:t>
            </a:r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from .models import Question, Answer, Comment</a:t>
            </a:r>
          </a:p>
          <a:p>
            <a:r>
              <a:rPr lang="en-US" sz="1200" dirty="0"/>
              <a:t># ------------ #</a:t>
            </a:r>
          </a:p>
          <a:p>
            <a:r>
              <a:rPr lang="en-US" sz="1200" dirty="0"/>
              <a:t>...</a:t>
            </a:r>
          </a:p>
          <a:p>
            <a:endParaRPr lang="en-US" sz="1200" dirty="0"/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@login_required(login_url='common:login')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def </a:t>
            </a:r>
            <a:r>
              <a:rPr lang="en-US" sz="1200" dirty="0" err="1">
                <a:solidFill>
                  <a:srgbClr val="00B0F0"/>
                </a:solidFill>
              </a:rPr>
              <a:t>comment_modify_question</a:t>
            </a:r>
            <a:r>
              <a:rPr lang="en-US" sz="1200" dirty="0">
                <a:solidFill>
                  <a:srgbClr val="00B0F0"/>
                </a:solidFill>
              </a:rPr>
              <a:t>(request, </a:t>
            </a:r>
            <a:r>
              <a:rPr lang="en-US" sz="1200" dirty="0" err="1">
                <a:solidFill>
                  <a:srgbClr val="00B0F0"/>
                </a:solidFill>
              </a:rPr>
              <a:t>comment_id</a:t>
            </a:r>
            <a:r>
              <a:rPr lang="en-US" sz="1200" dirty="0">
                <a:solidFill>
                  <a:srgbClr val="00B0F0"/>
                </a:solidFill>
              </a:rPr>
              <a:t>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"""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Comment Edit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"""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comment = get_object_or_404(Comment, pk=</a:t>
            </a:r>
            <a:r>
              <a:rPr lang="en-US" sz="1200" dirty="0" err="1">
                <a:solidFill>
                  <a:srgbClr val="00B0F0"/>
                </a:solidFill>
              </a:rPr>
              <a:t>comment_id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if </a:t>
            </a:r>
            <a:r>
              <a:rPr lang="en-US" sz="1200" dirty="0" err="1">
                <a:solidFill>
                  <a:srgbClr val="00B0F0"/>
                </a:solidFill>
              </a:rPr>
              <a:t>request.user</a:t>
            </a:r>
            <a:r>
              <a:rPr lang="en-US" sz="1200" dirty="0">
                <a:solidFill>
                  <a:srgbClr val="00B0F0"/>
                </a:solidFill>
              </a:rPr>
              <a:t> != </a:t>
            </a:r>
            <a:r>
              <a:rPr lang="en-US" sz="1200" dirty="0" err="1">
                <a:solidFill>
                  <a:srgbClr val="00B0F0"/>
                </a:solidFill>
              </a:rPr>
              <a:t>comment.author</a:t>
            </a:r>
            <a:r>
              <a:rPr lang="en-US" sz="1200" dirty="0">
                <a:solidFill>
                  <a:srgbClr val="00B0F0"/>
                </a:solidFill>
              </a:rPr>
              <a:t>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  <a:r>
              <a:rPr lang="en-US" sz="1200" dirty="0" err="1">
                <a:solidFill>
                  <a:srgbClr val="00B0F0"/>
                </a:solidFill>
              </a:rPr>
              <a:t>messages.error</a:t>
            </a:r>
            <a:r>
              <a:rPr lang="en-US" sz="1200" dirty="0">
                <a:solidFill>
                  <a:srgbClr val="00B0F0"/>
                </a:solidFill>
              </a:rPr>
              <a:t>(request, 'No Permission')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return redirect('</a:t>
            </a:r>
            <a:r>
              <a:rPr lang="en-US" sz="1200" dirty="0" err="1">
                <a:solidFill>
                  <a:srgbClr val="00B0F0"/>
                </a:solidFill>
              </a:rPr>
              <a:t>pybo:detail</a:t>
            </a:r>
            <a:r>
              <a:rPr lang="en-US" sz="1200" dirty="0">
                <a:solidFill>
                  <a:srgbClr val="00B0F0"/>
                </a:solidFill>
              </a:rPr>
              <a:t>', </a:t>
            </a:r>
            <a:r>
              <a:rPr lang="en-US" sz="1200" dirty="0" err="1">
                <a:solidFill>
                  <a:srgbClr val="00B0F0"/>
                </a:solidFill>
              </a:rPr>
              <a:t>question_id</a:t>
            </a:r>
            <a:r>
              <a:rPr lang="en-US" sz="1200" dirty="0">
                <a:solidFill>
                  <a:srgbClr val="00B0F0"/>
                </a:solidFill>
              </a:rPr>
              <a:t>=comment.question.id)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    if </a:t>
            </a:r>
            <a:r>
              <a:rPr lang="en-US" sz="1200" dirty="0" err="1">
                <a:solidFill>
                  <a:srgbClr val="00B0F0"/>
                </a:solidFill>
              </a:rPr>
              <a:t>request.method</a:t>
            </a:r>
            <a:r>
              <a:rPr lang="en-US" sz="1200" dirty="0">
                <a:solidFill>
                  <a:srgbClr val="00B0F0"/>
                </a:solidFill>
              </a:rPr>
              <a:t> == "POST":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form = </a:t>
            </a:r>
            <a:r>
              <a:rPr lang="en-US" sz="1200" dirty="0" err="1">
                <a:solidFill>
                  <a:srgbClr val="00B0F0"/>
                </a:solidFill>
              </a:rPr>
              <a:t>CommentForm</a:t>
            </a:r>
            <a:r>
              <a:rPr lang="en-US" sz="1200" dirty="0">
                <a:solidFill>
                  <a:srgbClr val="00B0F0"/>
                </a:solidFill>
              </a:rPr>
              <a:t>(</a:t>
            </a:r>
            <a:r>
              <a:rPr lang="en-US" sz="1200" dirty="0" err="1">
                <a:solidFill>
                  <a:srgbClr val="00B0F0"/>
                </a:solidFill>
              </a:rPr>
              <a:t>request.POST</a:t>
            </a:r>
            <a:r>
              <a:rPr lang="en-US" sz="1200" dirty="0">
                <a:solidFill>
                  <a:srgbClr val="00B0F0"/>
                </a:solidFill>
              </a:rPr>
              <a:t>, instance=comment)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if </a:t>
            </a:r>
            <a:r>
              <a:rPr lang="en-US" sz="1200" dirty="0" err="1">
                <a:solidFill>
                  <a:srgbClr val="00B0F0"/>
                </a:solidFill>
              </a:rPr>
              <a:t>form.is_valid</a:t>
            </a:r>
            <a:r>
              <a:rPr lang="en-US" sz="1200" dirty="0">
                <a:solidFill>
                  <a:srgbClr val="00B0F0"/>
                </a:solidFill>
              </a:rPr>
              <a:t>():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comment = </a:t>
            </a:r>
            <a:r>
              <a:rPr lang="en-US" sz="1200" dirty="0" err="1">
                <a:solidFill>
                  <a:srgbClr val="00B0F0"/>
                </a:solidFill>
              </a:rPr>
              <a:t>form.save</a:t>
            </a:r>
            <a:r>
              <a:rPr lang="en-US" sz="1200" dirty="0">
                <a:solidFill>
                  <a:srgbClr val="00B0F0"/>
                </a:solidFill>
              </a:rPr>
              <a:t>(commit=False)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</a:t>
            </a:r>
            <a:r>
              <a:rPr lang="en-US" sz="1200" dirty="0" err="1">
                <a:solidFill>
                  <a:srgbClr val="00B0F0"/>
                </a:solidFill>
              </a:rPr>
              <a:t>comment.author</a:t>
            </a:r>
            <a:r>
              <a:rPr lang="en-US" sz="1200" dirty="0">
                <a:solidFill>
                  <a:srgbClr val="00B0F0"/>
                </a:solidFill>
              </a:rPr>
              <a:t> = </a:t>
            </a:r>
            <a:r>
              <a:rPr lang="en-US" sz="1200" dirty="0" err="1">
                <a:solidFill>
                  <a:srgbClr val="00B0F0"/>
                </a:solidFill>
              </a:rPr>
              <a:t>request.user</a:t>
            </a:r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            </a:t>
            </a:r>
            <a:r>
              <a:rPr lang="en-US" sz="1200" dirty="0" err="1">
                <a:solidFill>
                  <a:srgbClr val="00B0F0"/>
                </a:solidFill>
              </a:rPr>
              <a:t>comment.modify_date</a:t>
            </a:r>
            <a:r>
              <a:rPr lang="en-US" sz="1200" dirty="0">
                <a:solidFill>
                  <a:srgbClr val="00B0F0"/>
                </a:solidFill>
              </a:rPr>
              <a:t> = </a:t>
            </a:r>
            <a:r>
              <a:rPr lang="en-US" sz="1200" dirty="0" err="1">
                <a:solidFill>
                  <a:srgbClr val="00B0F0"/>
                </a:solidFill>
              </a:rPr>
              <a:t>timezone.now</a:t>
            </a:r>
            <a:r>
              <a:rPr lang="en-US" sz="12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</a:t>
            </a:r>
            <a:r>
              <a:rPr lang="en-US" sz="1200" dirty="0" err="1">
                <a:solidFill>
                  <a:srgbClr val="00B0F0"/>
                </a:solidFill>
              </a:rPr>
              <a:t>comment.save</a:t>
            </a:r>
            <a:r>
              <a:rPr lang="en-US" sz="12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return redirect('</a:t>
            </a:r>
            <a:r>
              <a:rPr lang="en-US" sz="1200" dirty="0" err="1">
                <a:solidFill>
                  <a:srgbClr val="00B0F0"/>
                </a:solidFill>
              </a:rPr>
              <a:t>pybo:detail</a:t>
            </a:r>
            <a:r>
              <a:rPr lang="en-US" sz="1200" dirty="0">
                <a:solidFill>
                  <a:srgbClr val="00B0F0"/>
                </a:solidFill>
              </a:rPr>
              <a:t>', </a:t>
            </a:r>
            <a:r>
              <a:rPr lang="en-US" sz="1200" dirty="0" err="1">
                <a:solidFill>
                  <a:srgbClr val="00B0F0"/>
                </a:solidFill>
              </a:rPr>
              <a:t>question_id</a:t>
            </a:r>
            <a:r>
              <a:rPr lang="en-US" sz="1200" dirty="0">
                <a:solidFill>
                  <a:srgbClr val="00B0F0"/>
                </a:solidFill>
              </a:rPr>
              <a:t>=comment.question.id)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else: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form = </a:t>
            </a:r>
            <a:r>
              <a:rPr lang="en-US" sz="1200" dirty="0" err="1">
                <a:solidFill>
                  <a:srgbClr val="00B0F0"/>
                </a:solidFill>
              </a:rPr>
              <a:t>CommentForm</a:t>
            </a:r>
            <a:r>
              <a:rPr lang="en-US" sz="1200" dirty="0">
                <a:solidFill>
                  <a:srgbClr val="00B0F0"/>
                </a:solidFill>
              </a:rPr>
              <a:t>(instance=comment)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context = {'form': form}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return render(request, '</a:t>
            </a:r>
            <a:r>
              <a:rPr lang="en-US" sz="1200" dirty="0" err="1">
                <a:solidFill>
                  <a:srgbClr val="00B0F0"/>
                </a:solidFill>
              </a:rPr>
              <a:t>pybo</a:t>
            </a:r>
            <a:r>
              <a:rPr lang="en-US" sz="1200" dirty="0">
                <a:solidFill>
                  <a:srgbClr val="00B0F0"/>
                </a:solidFill>
              </a:rPr>
              <a:t>/comment_form.html', context)</a:t>
            </a:r>
          </a:p>
          <a:p>
            <a:r>
              <a:rPr lang="en-US" sz="1200" dirty="0"/>
              <a:t># ------------ 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07757" y="534576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35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42341" y="369662"/>
            <a:ext cx="5318988" cy="61186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C:\projects\mysite\pybo\views.py</a:t>
            </a:r>
          </a:p>
          <a:p>
            <a:endParaRPr lang="en-US" sz="1200" b="1" dirty="0"/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@login_required(login_url='common:login')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def </a:t>
            </a:r>
            <a:r>
              <a:rPr lang="en-US" sz="1200" dirty="0" err="1">
                <a:solidFill>
                  <a:srgbClr val="00B0F0"/>
                </a:solidFill>
              </a:rPr>
              <a:t>comment_delete_question</a:t>
            </a:r>
            <a:r>
              <a:rPr lang="en-US" sz="1200" dirty="0">
                <a:solidFill>
                  <a:srgbClr val="00B0F0"/>
                </a:solidFill>
              </a:rPr>
              <a:t>(request, </a:t>
            </a:r>
            <a:r>
              <a:rPr lang="en-US" sz="1200" dirty="0" err="1">
                <a:solidFill>
                  <a:srgbClr val="00B0F0"/>
                </a:solidFill>
              </a:rPr>
              <a:t>comment_id</a:t>
            </a:r>
            <a:r>
              <a:rPr lang="en-US" sz="1200" dirty="0">
                <a:solidFill>
                  <a:srgbClr val="00B0F0"/>
                </a:solidFill>
              </a:rPr>
              <a:t>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"""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Comment Delete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"""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comment = get_object_or_404(Comment, pk=</a:t>
            </a:r>
            <a:r>
              <a:rPr lang="en-US" sz="1200" dirty="0" err="1">
                <a:solidFill>
                  <a:srgbClr val="00B0F0"/>
                </a:solidFill>
              </a:rPr>
              <a:t>comment_id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if </a:t>
            </a:r>
            <a:r>
              <a:rPr lang="en-US" sz="1200" dirty="0" err="1">
                <a:solidFill>
                  <a:srgbClr val="00B0F0"/>
                </a:solidFill>
              </a:rPr>
              <a:t>request.user</a:t>
            </a:r>
            <a:r>
              <a:rPr lang="en-US" sz="1200" dirty="0">
                <a:solidFill>
                  <a:srgbClr val="00B0F0"/>
                </a:solidFill>
              </a:rPr>
              <a:t> != </a:t>
            </a:r>
            <a:r>
              <a:rPr lang="en-US" sz="1200" dirty="0" err="1">
                <a:solidFill>
                  <a:srgbClr val="00B0F0"/>
                </a:solidFill>
              </a:rPr>
              <a:t>comment.author</a:t>
            </a:r>
            <a:r>
              <a:rPr lang="en-US" sz="1200" dirty="0">
                <a:solidFill>
                  <a:srgbClr val="00B0F0"/>
                </a:solidFill>
              </a:rPr>
              <a:t>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  <a:r>
              <a:rPr lang="en-US" sz="1200" dirty="0" err="1">
                <a:solidFill>
                  <a:srgbClr val="00B0F0"/>
                </a:solidFill>
              </a:rPr>
              <a:t>messages.error</a:t>
            </a:r>
            <a:r>
              <a:rPr lang="en-US" sz="1200" dirty="0">
                <a:solidFill>
                  <a:srgbClr val="00B0F0"/>
                </a:solidFill>
              </a:rPr>
              <a:t>(request, 'No Permission')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return redirect('</a:t>
            </a:r>
            <a:r>
              <a:rPr lang="en-US" sz="1200" dirty="0" err="1">
                <a:solidFill>
                  <a:srgbClr val="00B0F0"/>
                </a:solidFill>
              </a:rPr>
              <a:t>pybo:detail</a:t>
            </a:r>
            <a:r>
              <a:rPr lang="en-US" sz="1200" dirty="0">
                <a:solidFill>
                  <a:srgbClr val="00B0F0"/>
                </a:solidFill>
              </a:rPr>
              <a:t>', </a:t>
            </a:r>
            <a:r>
              <a:rPr lang="en-US" sz="1200" dirty="0" err="1">
                <a:solidFill>
                  <a:srgbClr val="00B0F0"/>
                </a:solidFill>
              </a:rPr>
              <a:t>question_id</a:t>
            </a:r>
            <a:r>
              <a:rPr lang="en-US" sz="1200" dirty="0">
                <a:solidFill>
                  <a:srgbClr val="00B0F0"/>
                </a:solidFill>
              </a:rPr>
              <a:t>=</a:t>
            </a:r>
            <a:r>
              <a:rPr lang="en-US" sz="1200" dirty="0" err="1">
                <a:solidFill>
                  <a:srgbClr val="00B0F0"/>
                </a:solidFill>
              </a:rPr>
              <a:t>comment.question_id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else: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  <a:r>
              <a:rPr lang="en-US" sz="1200" dirty="0" err="1">
                <a:solidFill>
                  <a:srgbClr val="00B0F0"/>
                </a:solidFill>
              </a:rPr>
              <a:t>comment.delete</a:t>
            </a:r>
            <a:r>
              <a:rPr lang="en-US" sz="12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return redirect('</a:t>
            </a:r>
            <a:r>
              <a:rPr lang="en-US" sz="1200" dirty="0" err="1">
                <a:solidFill>
                  <a:srgbClr val="00B0F0"/>
                </a:solidFill>
              </a:rPr>
              <a:t>pybo:detail</a:t>
            </a:r>
            <a:r>
              <a:rPr lang="en-US" sz="1200" dirty="0">
                <a:solidFill>
                  <a:srgbClr val="00B0F0"/>
                </a:solidFill>
              </a:rPr>
              <a:t>', </a:t>
            </a:r>
            <a:r>
              <a:rPr lang="en-US" sz="1200" dirty="0" err="1">
                <a:solidFill>
                  <a:srgbClr val="00B0F0"/>
                </a:solidFill>
              </a:rPr>
              <a:t>question_id</a:t>
            </a:r>
            <a:r>
              <a:rPr lang="en-US" sz="1200" dirty="0">
                <a:solidFill>
                  <a:srgbClr val="00B0F0"/>
                </a:solidFill>
              </a:rPr>
              <a:t>=</a:t>
            </a:r>
            <a:r>
              <a:rPr lang="en-US" sz="1200" dirty="0" err="1">
                <a:solidFill>
                  <a:srgbClr val="00B0F0"/>
                </a:solidFill>
              </a:rPr>
              <a:t>comment.question_id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  <a:p>
            <a:r>
              <a:rPr lang="en-US" sz="1200" dirty="0"/>
              <a:t># ------------ 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4BE75-F447-4FC4-AEA0-EA2227433522}"/>
              </a:ext>
            </a:extLst>
          </p:cNvPr>
          <p:cNvSpPr txBox="1"/>
          <p:nvPr/>
        </p:nvSpPr>
        <p:spPr>
          <a:xfrm>
            <a:off x="6203447" y="397252"/>
            <a:ext cx="373873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8EC84-E44F-44E3-8603-33FE4D93A3BC}"/>
              </a:ext>
            </a:extLst>
          </p:cNvPr>
          <p:cNvSpPr txBox="1"/>
          <p:nvPr/>
        </p:nvSpPr>
        <p:spPr>
          <a:xfrm>
            <a:off x="9301835" y="3298195"/>
            <a:ext cx="2286843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84549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41811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C:\projects\mysite\templates\pybo\question_detail.html</a:t>
            </a:r>
          </a:p>
          <a:p>
            <a:r>
              <a:rPr lang="en-US" sz="1100" dirty="0"/>
              <a:t>{% for answer in </a:t>
            </a:r>
            <a:r>
              <a:rPr lang="en-US" sz="1100" dirty="0" err="1"/>
              <a:t>question.answer_set.all</a:t>
            </a:r>
            <a:r>
              <a:rPr lang="en-US" sz="1100" dirty="0"/>
              <a:t> %}</a:t>
            </a:r>
          </a:p>
          <a:p>
            <a:r>
              <a:rPr lang="en-US" sz="1100" dirty="0"/>
              <a:t>&lt;div class="card my-3"&gt;</a:t>
            </a:r>
          </a:p>
          <a:p>
            <a:r>
              <a:rPr lang="en-US" sz="1100" dirty="0"/>
              <a:t>    &lt;div class="card-body"&gt;</a:t>
            </a:r>
          </a:p>
          <a:p>
            <a:r>
              <a:rPr lang="en-US" sz="1100" dirty="0"/>
              <a:t>        &lt;...&gt;</a:t>
            </a:r>
          </a:p>
          <a:p>
            <a:r>
              <a:rPr lang="en-US" sz="1100" dirty="0"/>
              <a:t>        &lt;!--  [edit]  --&gt;</a:t>
            </a:r>
          </a:p>
          <a:p>
            <a:r>
              <a:rPr lang="en-US" sz="1100" dirty="0"/>
              <a:t>        </a:t>
            </a:r>
            <a:r>
              <a:rPr lang="en-US" sz="1100" dirty="0">
                <a:solidFill>
                  <a:srgbClr val="00B0F0"/>
                </a:solidFill>
              </a:rPr>
              <a:t>{% if </a:t>
            </a:r>
            <a:r>
              <a:rPr lang="en-US" sz="1100" dirty="0" err="1">
                <a:solidFill>
                  <a:srgbClr val="00B0F0"/>
                </a:solidFill>
              </a:rPr>
              <a:t>answer.comment_set.count</a:t>
            </a:r>
            <a:r>
              <a:rPr lang="en-US" sz="1100" dirty="0">
                <a:solidFill>
                  <a:srgbClr val="00B0F0"/>
                </a:solidFill>
              </a:rPr>
              <a:t> &gt; 0 %}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&lt;div class="mt-3"&gt;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{% for comment in </a:t>
            </a:r>
            <a:r>
              <a:rPr lang="en-US" sz="1100" dirty="0" err="1">
                <a:solidFill>
                  <a:srgbClr val="00B0F0"/>
                </a:solidFill>
              </a:rPr>
              <a:t>answer.comment_set.all</a:t>
            </a:r>
            <a:r>
              <a:rPr lang="en-US" sz="11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    &lt;div class="comment py-2 text-muted"&gt;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        &lt;span style="white-space: pre-line;"&gt;{{ </a:t>
            </a:r>
            <a:r>
              <a:rPr lang="en-US" sz="1100" dirty="0" err="1">
                <a:solidFill>
                  <a:srgbClr val="00B0F0"/>
                </a:solidFill>
              </a:rPr>
              <a:t>comment.content</a:t>
            </a:r>
            <a:r>
              <a:rPr lang="en-US" sz="1100" dirty="0">
                <a:solidFill>
                  <a:srgbClr val="00B0F0"/>
                </a:solidFill>
              </a:rPr>
              <a:t> }}&lt;/span&gt;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        &lt;span&gt;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            - {{ </a:t>
            </a:r>
            <a:r>
              <a:rPr lang="en-US" sz="1100" dirty="0" err="1">
                <a:solidFill>
                  <a:srgbClr val="00B0F0"/>
                </a:solidFill>
              </a:rPr>
              <a:t>comment.author</a:t>
            </a:r>
            <a:r>
              <a:rPr lang="en-US" sz="1100" dirty="0">
                <a:solidFill>
                  <a:srgbClr val="00B0F0"/>
                </a:solidFill>
              </a:rPr>
              <a:t> }}, {{ </a:t>
            </a:r>
            <a:r>
              <a:rPr lang="en-US" sz="1100" dirty="0" err="1">
                <a:solidFill>
                  <a:srgbClr val="00B0F0"/>
                </a:solidFill>
              </a:rPr>
              <a:t>comment.create_date</a:t>
            </a:r>
            <a:r>
              <a:rPr lang="en-US" sz="1100" dirty="0">
                <a:solidFill>
                  <a:srgbClr val="00B0F0"/>
                </a:solidFill>
              </a:rPr>
              <a:t> }}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            {% if </a:t>
            </a:r>
            <a:r>
              <a:rPr lang="en-US" sz="1100" dirty="0" err="1">
                <a:solidFill>
                  <a:srgbClr val="00B0F0"/>
                </a:solidFill>
              </a:rPr>
              <a:t>comment.modify_date</a:t>
            </a:r>
            <a:r>
              <a:rPr lang="en-US" sz="11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            (Update</a:t>
            </a:r>
            <a:r>
              <a:rPr lang="en-US" altLang="ko-KR" sz="1100" dirty="0">
                <a:solidFill>
                  <a:srgbClr val="00B0F0"/>
                </a:solidFill>
              </a:rPr>
              <a:t>:{{ </a:t>
            </a:r>
            <a:r>
              <a:rPr lang="en-US" sz="1100" dirty="0" err="1">
                <a:solidFill>
                  <a:srgbClr val="00B0F0"/>
                </a:solidFill>
              </a:rPr>
              <a:t>comment.modify_date</a:t>
            </a:r>
            <a:r>
              <a:rPr lang="en-US" sz="1100" dirty="0">
                <a:solidFill>
                  <a:srgbClr val="00B0F0"/>
                </a:solidFill>
              </a:rPr>
              <a:t> }})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            {% endif %}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        &lt;/span&gt;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        {% if </a:t>
            </a:r>
            <a:r>
              <a:rPr lang="en-US" sz="1100" dirty="0" err="1">
                <a:solidFill>
                  <a:srgbClr val="00B0F0"/>
                </a:solidFill>
              </a:rPr>
              <a:t>request.user</a:t>
            </a:r>
            <a:r>
              <a:rPr lang="en-US" sz="1100" dirty="0">
                <a:solidFill>
                  <a:srgbClr val="00B0F0"/>
                </a:solidFill>
              </a:rPr>
              <a:t> == </a:t>
            </a:r>
            <a:r>
              <a:rPr lang="en-US" sz="1100" dirty="0" err="1">
                <a:solidFill>
                  <a:srgbClr val="00B0F0"/>
                </a:solidFill>
              </a:rPr>
              <a:t>comment.author</a:t>
            </a:r>
            <a:r>
              <a:rPr lang="en-US" sz="11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        &lt;a </a:t>
            </a:r>
            <a:r>
              <a:rPr lang="en-US" sz="1100" dirty="0" err="1">
                <a:solidFill>
                  <a:srgbClr val="00B0F0"/>
                </a:solidFill>
              </a:rPr>
              <a:t>href</a:t>
            </a:r>
            <a:r>
              <a:rPr lang="en-US" sz="1100" dirty="0">
                <a:solidFill>
                  <a:srgbClr val="00B0F0"/>
                </a:solidFill>
              </a:rPr>
              <a:t>="{% </a:t>
            </a:r>
            <a:r>
              <a:rPr lang="en-US" sz="1100" dirty="0" err="1">
                <a:solidFill>
                  <a:srgbClr val="00B0F0"/>
                </a:solidFill>
              </a:rPr>
              <a:t>url</a:t>
            </a:r>
            <a:r>
              <a:rPr lang="en-US" sz="1100" dirty="0">
                <a:solidFill>
                  <a:srgbClr val="00B0F0"/>
                </a:solidFill>
              </a:rPr>
              <a:t> '</a:t>
            </a:r>
            <a:r>
              <a:rPr lang="en-US" sz="1100" dirty="0" err="1">
                <a:solidFill>
                  <a:srgbClr val="00B0F0"/>
                </a:solidFill>
              </a:rPr>
              <a:t>pybo:comment_modify_answer</a:t>
            </a:r>
            <a:r>
              <a:rPr lang="en-US" sz="1100" dirty="0">
                <a:solidFill>
                  <a:srgbClr val="00B0F0"/>
                </a:solidFill>
              </a:rPr>
              <a:t>' comment.id  %}" class="small"&gt;Update</a:t>
            </a:r>
            <a:r>
              <a:rPr lang="en-US" altLang="ko-KR" sz="1100" dirty="0">
                <a:solidFill>
                  <a:srgbClr val="00B0F0"/>
                </a:solidFill>
              </a:rPr>
              <a:t>&lt;/</a:t>
            </a:r>
            <a:r>
              <a:rPr lang="en-US" sz="1100" dirty="0">
                <a:solidFill>
                  <a:srgbClr val="00B0F0"/>
                </a:solidFill>
              </a:rPr>
              <a:t>a&gt;,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        &lt;a </a:t>
            </a:r>
            <a:r>
              <a:rPr lang="en-US" sz="1100" dirty="0" err="1">
                <a:solidFill>
                  <a:srgbClr val="00B0F0"/>
                </a:solidFill>
              </a:rPr>
              <a:t>href</a:t>
            </a:r>
            <a:r>
              <a:rPr lang="en-US" sz="1100" dirty="0">
                <a:solidFill>
                  <a:srgbClr val="00B0F0"/>
                </a:solidFill>
              </a:rPr>
              <a:t>="#" class="small delete" 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           data-</a:t>
            </a:r>
            <a:r>
              <a:rPr lang="en-US" sz="1100" dirty="0" err="1">
                <a:solidFill>
                  <a:srgbClr val="00B0F0"/>
                </a:solidFill>
              </a:rPr>
              <a:t>uri</a:t>
            </a:r>
            <a:r>
              <a:rPr lang="en-US" sz="1100" dirty="0">
                <a:solidFill>
                  <a:srgbClr val="00B0F0"/>
                </a:solidFill>
              </a:rPr>
              <a:t>="{% </a:t>
            </a:r>
            <a:r>
              <a:rPr lang="en-US" sz="1100" dirty="0" err="1">
                <a:solidFill>
                  <a:srgbClr val="00B0F0"/>
                </a:solidFill>
              </a:rPr>
              <a:t>url</a:t>
            </a:r>
            <a:r>
              <a:rPr lang="en-US" sz="1100" dirty="0">
                <a:solidFill>
                  <a:srgbClr val="00B0F0"/>
                </a:solidFill>
              </a:rPr>
              <a:t> '</a:t>
            </a:r>
            <a:r>
              <a:rPr lang="en-US" sz="1100" dirty="0" err="1">
                <a:solidFill>
                  <a:srgbClr val="00B0F0"/>
                </a:solidFill>
              </a:rPr>
              <a:t>pybo:comment_delete_answer</a:t>
            </a:r>
            <a:r>
              <a:rPr lang="en-US" sz="1100" dirty="0">
                <a:solidFill>
                  <a:srgbClr val="00B0F0"/>
                </a:solidFill>
              </a:rPr>
              <a:t>' comment.id  %}"&gt;</a:t>
            </a:r>
            <a:r>
              <a:rPr lang="en-US" altLang="ko-KR" sz="1100" dirty="0">
                <a:solidFill>
                  <a:srgbClr val="00B0F0"/>
                </a:solidFill>
              </a:rPr>
              <a:t>delete&lt;/</a:t>
            </a:r>
            <a:r>
              <a:rPr lang="en-US" sz="1100" dirty="0">
                <a:solidFill>
                  <a:srgbClr val="00B0F0"/>
                </a:solidFill>
              </a:rPr>
              <a:t>a&gt;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        {% endif %}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    &lt;/div&gt;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{% </a:t>
            </a:r>
            <a:r>
              <a:rPr lang="en-US" sz="1100" dirty="0" err="1">
                <a:solidFill>
                  <a:srgbClr val="00B0F0"/>
                </a:solidFill>
              </a:rPr>
              <a:t>endfor</a:t>
            </a:r>
            <a:r>
              <a:rPr lang="en-US" sz="11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&lt;/div&gt;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{% endif %}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&lt;div&gt;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    &lt;a </a:t>
            </a:r>
            <a:r>
              <a:rPr lang="en-US" sz="1100" dirty="0" err="1">
                <a:solidFill>
                  <a:srgbClr val="00B0F0"/>
                </a:solidFill>
              </a:rPr>
              <a:t>href</a:t>
            </a:r>
            <a:r>
              <a:rPr lang="en-US" sz="1100" dirty="0">
                <a:solidFill>
                  <a:srgbClr val="00B0F0"/>
                </a:solidFill>
              </a:rPr>
              <a:t>="{% </a:t>
            </a:r>
            <a:r>
              <a:rPr lang="en-US" sz="1100" dirty="0" err="1">
                <a:solidFill>
                  <a:srgbClr val="00B0F0"/>
                </a:solidFill>
              </a:rPr>
              <a:t>url</a:t>
            </a:r>
            <a:r>
              <a:rPr lang="en-US" sz="1100" dirty="0">
                <a:solidFill>
                  <a:srgbClr val="00B0F0"/>
                </a:solidFill>
              </a:rPr>
              <a:t> '</a:t>
            </a:r>
            <a:r>
              <a:rPr lang="en-US" sz="1100" dirty="0" err="1">
                <a:solidFill>
                  <a:srgbClr val="00B0F0"/>
                </a:solidFill>
              </a:rPr>
              <a:t>pybo:comment_create_answer</a:t>
            </a:r>
            <a:r>
              <a:rPr lang="en-US" sz="1100" dirty="0">
                <a:solidFill>
                  <a:srgbClr val="00B0F0"/>
                </a:solidFill>
              </a:rPr>
              <a:t>' answer.id  %}" 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       class="small"&gt;&lt;small&gt;Add Comment</a:t>
            </a:r>
            <a:r>
              <a:rPr lang="en-US" altLang="ko-KR" sz="1100" dirty="0">
                <a:solidFill>
                  <a:srgbClr val="00B0F0"/>
                </a:solidFill>
              </a:rPr>
              <a:t>&lt;/</a:t>
            </a:r>
            <a:r>
              <a:rPr lang="en-US" sz="1100" dirty="0">
                <a:solidFill>
                  <a:srgbClr val="00B0F0"/>
                </a:solidFill>
              </a:rPr>
              <a:t>small&gt;&lt;/a&gt;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&lt;/div&gt;</a:t>
            </a:r>
          </a:p>
          <a:p>
            <a:r>
              <a:rPr lang="en-US" sz="1100" dirty="0"/>
              <a:t>        &lt;!-- -------- --&gt;</a:t>
            </a:r>
          </a:p>
          <a:p>
            <a:r>
              <a:rPr lang="en-US" sz="1100" dirty="0"/>
              <a:t>    &lt;/div&gt;</a:t>
            </a:r>
          </a:p>
          <a:p>
            <a:r>
              <a:rPr lang="en-US" sz="1100" dirty="0"/>
              <a:t>&lt;/div&gt;</a:t>
            </a:r>
          </a:p>
          <a:p>
            <a:r>
              <a:rPr lang="en-US" sz="1100" dirty="0"/>
              <a:t>{% </a:t>
            </a:r>
            <a:r>
              <a:rPr lang="en-US" sz="1100" dirty="0" err="1"/>
              <a:t>endfor</a:t>
            </a:r>
            <a:r>
              <a:rPr lang="en-US" sz="1100" dirty="0"/>
              <a:t> %}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07757" y="534576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36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42341" y="369662"/>
            <a:ext cx="5318988" cy="61186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C:\projects\mysite\pybo\urls.py</a:t>
            </a:r>
          </a:p>
          <a:p>
            <a:r>
              <a:rPr lang="en-US" sz="1200" dirty="0" err="1"/>
              <a:t>urlpatterns</a:t>
            </a:r>
            <a:r>
              <a:rPr lang="en-US" sz="1200" dirty="0"/>
              <a:t> = [</a:t>
            </a:r>
          </a:p>
          <a:p>
            <a:r>
              <a:rPr lang="en-US" sz="1200" dirty="0"/>
              <a:t>    ...</a:t>
            </a:r>
          </a:p>
          <a:p>
            <a:r>
              <a:rPr lang="en-US" sz="1200" dirty="0"/>
              <a:t>    # -- [edit] -- #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path('comment/create/answer/&lt;</a:t>
            </a:r>
            <a:r>
              <a:rPr lang="en-US" sz="1200" dirty="0" err="1">
                <a:solidFill>
                  <a:srgbClr val="00B0F0"/>
                </a:solidFill>
              </a:rPr>
              <a:t>int:answer_id</a:t>
            </a:r>
            <a:r>
              <a:rPr lang="en-US" sz="1200" dirty="0">
                <a:solidFill>
                  <a:srgbClr val="00B0F0"/>
                </a:solidFill>
              </a:rPr>
              <a:t>&gt;/', </a:t>
            </a:r>
            <a:r>
              <a:rPr lang="en-US" sz="1200" dirty="0" err="1">
                <a:solidFill>
                  <a:srgbClr val="00B0F0"/>
                </a:solidFill>
              </a:rPr>
              <a:t>views.comment_create_answer</a:t>
            </a:r>
            <a:r>
              <a:rPr lang="en-US" sz="1200" dirty="0">
                <a:solidFill>
                  <a:srgbClr val="00B0F0"/>
                </a:solidFill>
              </a:rPr>
              <a:t>, name='</a:t>
            </a:r>
            <a:r>
              <a:rPr lang="en-US" sz="1200" dirty="0" err="1">
                <a:solidFill>
                  <a:srgbClr val="00B0F0"/>
                </a:solidFill>
              </a:rPr>
              <a:t>comment_create_answer</a:t>
            </a:r>
            <a:r>
              <a:rPr lang="en-US" sz="1200" dirty="0">
                <a:solidFill>
                  <a:srgbClr val="00B0F0"/>
                </a:solidFill>
              </a:rPr>
              <a:t>'),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path('comment/modify/answer/&lt;</a:t>
            </a:r>
            <a:r>
              <a:rPr lang="en-US" sz="1200" dirty="0" err="1">
                <a:solidFill>
                  <a:srgbClr val="00B0F0"/>
                </a:solidFill>
              </a:rPr>
              <a:t>int:comment_id</a:t>
            </a:r>
            <a:r>
              <a:rPr lang="en-US" sz="1200" dirty="0">
                <a:solidFill>
                  <a:srgbClr val="00B0F0"/>
                </a:solidFill>
              </a:rPr>
              <a:t>&gt;/', </a:t>
            </a:r>
            <a:r>
              <a:rPr lang="en-US" sz="1200" dirty="0" err="1">
                <a:solidFill>
                  <a:srgbClr val="00B0F0"/>
                </a:solidFill>
              </a:rPr>
              <a:t>views.comment_modify_answer</a:t>
            </a:r>
            <a:r>
              <a:rPr lang="en-US" sz="1200" dirty="0">
                <a:solidFill>
                  <a:srgbClr val="00B0F0"/>
                </a:solidFill>
              </a:rPr>
              <a:t>, name='</a:t>
            </a:r>
            <a:r>
              <a:rPr lang="en-US" sz="1200" dirty="0" err="1">
                <a:solidFill>
                  <a:srgbClr val="00B0F0"/>
                </a:solidFill>
              </a:rPr>
              <a:t>comment_modify_answer</a:t>
            </a:r>
            <a:r>
              <a:rPr lang="en-US" sz="1200" dirty="0">
                <a:solidFill>
                  <a:srgbClr val="00B0F0"/>
                </a:solidFill>
              </a:rPr>
              <a:t>'),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path('comment/delete/answer/&lt;</a:t>
            </a:r>
            <a:r>
              <a:rPr lang="en-US" sz="1200" dirty="0" err="1">
                <a:solidFill>
                  <a:srgbClr val="00B0F0"/>
                </a:solidFill>
              </a:rPr>
              <a:t>int:comment_id</a:t>
            </a:r>
            <a:r>
              <a:rPr lang="en-US" sz="1200" dirty="0">
                <a:solidFill>
                  <a:srgbClr val="00B0F0"/>
                </a:solidFill>
              </a:rPr>
              <a:t>&gt;/', </a:t>
            </a:r>
            <a:r>
              <a:rPr lang="en-US" sz="1200" dirty="0" err="1">
                <a:solidFill>
                  <a:srgbClr val="00B0F0"/>
                </a:solidFill>
              </a:rPr>
              <a:t>views.comment_delete_answer</a:t>
            </a:r>
            <a:r>
              <a:rPr lang="en-US" sz="1200" dirty="0">
                <a:solidFill>
                  <a:srgbClr val="00B0F0"/>
                </a:solidFill>
              </a:rPr>
              <a:t>, name='</a:t>
            </a:r>
            <a:r>
              <a:rPr lang="en-US" sz="1200" dirty="0" err="1">
                <a:solidFill>
                  <a:srgbClr val="00B0F0"/>
                </a:solidFill>
              </a:rPr>
              <a:t>comment_delete_answer</a:t>
            </a:r>
            <a:r>
              <a:rPr lang="en-US" sz="1200" dirty="0">
                <a:solidFill>
                  <a:srgbClr val="00B0F0"/>
                </a:solidFill>
              </a:rPr>
              <a:t>'),</a:t>
            </a:r>
          </a:p>
          <a:p>
            <a:r>
              <a:rPr lang="en-US" sz="1200" dirty="0"/>
              <a:t>    # ------------ #</a:t>
            </a:r>
          </a:p>
          <a:p>
            <a:r>
              <a:rPr lang="en-US" sz="1200" dirty="0"/>
              <a:t>]</a:t>
            </a:r>
          </a:p>
          <a:p>
            <a:r>
              <a:rPr lang="en-US" sz="1200" b="1" dirty="0"/>
              <a:t>C:\projects\mysite\pybo\views.py</a:t>
            </a:r>
          </a:p>
          <a:p>
            <a:r>
              <a:rPr lang="en-US" sz="1200" dirty="0"/>
              <a:t>...</a:t>
            </a:r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@login_required(login_url='common:login')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def </a:t>
            </a:r>
            <a:r>
              <a:rPr lang="en-US" sz="1200" dirty="0" err="1">
                <a:solidFill>
                  <a:srgbClr val="00B0F0"/>
                </a:solidFill>
              </a:rPr>
              <a:t>comment_create_answer</a:t>
            </a:r>
            <a:r>
              <a:rPr lang="en-US" sz="1200" dirty="0">
                <a:solidFill>
                  <a:srgbClr val="00B0F0"/>
                </a:solidFill>
              </a:rPr>
              <a:t>(request, </a:t>
            </a:r>
            <a:r>
              <a:rPr lang="en-US" sz="1200" dirty="0" err="1">
                <a:solidFill>
                  <a:srgbClr val="00B0F0"/>
                </a:solidFill>
              </a:rPr>
              <a:t>answer_id</a:t>
            </a:r>
            <a:r>
              <a:rPr lang="en-US" sz="1200" dirty="0">
                <a:solidFill>
                  <a:srgbClr val="00B0F0"/>
                </a:solidFill>
              </a:rPr>
              <a:t>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"""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</a:t>
            </a:r>
            <a:r>
              <a:rPr lang="en-US" altLang="ko-KR" sz="1200" dirty="0">
                <a:solidFill>
                  <a:srgbClr val="00B0F0"/>
                </a:solidFill>
              </a:rPr>
              <a:t>Comment to Answer</a:t>
            </a:r>
            <a:endParaRPr lang="ko-KR" altLang="en-US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    </a:t>
            </a:r>
            <a:r>
              <a:rPr lang="en-US" altLang="ko-KR" sz="1200" dirty="0">
                <a:solidFill>
                  <a:srgbClr val="00B0F0"/>
                </a:solidFill>
              </a:rPr>
              <a:t>"""</a:t>
            </a:r>
          </a:p>
          <a:p>
            <a:r>
              <a:rPr lang="en-US" altLang="ko-KR" sz="1200" dirty="0">
                <a:solidFill>
                  <a:srgbClr val="00B0F0"/>
                </a:solidFill>
              </a:rPr>
              <a:t>    </a:t>
            </a:r>
            <a:r>
              <a:rPr lang="en-US" sz="1200" dirty="0">
                <a:solidFill>
                  <a:srgbClr val="00B0F0"/>
                </a:solidFill>
              </a:rPr>
              <a:t>answer = get_object_or_404(Answer, pk=</a:t>
            </a:r>
            <a:r>
              <a:rPr lang="en-US" sz="1200" dirty="0" err="1">
                <a:solidFill>
                  <a:srgbClr val="00B0F0"/>
                </a:solidFill>
              </a:rPr>
              <a:t>answer_id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if </a:t>
            </a:r>
            <a:r>
              <a:rPr lang="en-US" sz="1200" dirty="0" err="1">
                <a:solidFill>
                  <a:srgbClr val="00B0F0"/>
                </a:solidFill>
              </a:rPr>
              <a:t>request.method</a:t>
            </a:r>
            <a:r>
              <a:rPr lang="en-US" sz="1200" dirty="0">
                <a:solidFill>
                  <a:srgbClr val="00B0F0"/>
                </a:solidFill>
              </a:rPr>
              <a:t> == "POST":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form = </a:t>
            </a:r>
            <a:r>
              <a:rPr lang="en-US" sz="1200" dirty="0" err="1">
                <a:solidFill>
                  <a:srgbClr val="00B0F0"/>
                </a:solidFill>
              </a:rPr>
              <a:t>CommentForm</a:t>
            </a:r>
            <a:r>
              <a:rPr lang="en-US" sz="1200" dirty="0">
                <a:solidFill>
                  <a:srgbClr val="00B0F0"/>
                </a:solidFill>
              </a:rPr>
              <a:t>(</a:t>
            </a:r>
            <a:r>
              <a:rPr lang="en-US" sz="1200" dirty="0" err="1">
                <a:solidFill>
                  <a:srgbClr val="00B0F0"/>
                </a:solidFill>
              </a:rPr>
              <a:t>request.POST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if </a:t>
            </a:r>
            <a:r>
              <a:rPr lang="en-US" sz="1200" dirty="0" err="1">
                <a:solidFill>
                  <a:srgbClr val="00B0F0"/>
                </a:solidFill>
              </a:rPr>
              <a:t>form.is_valid</a:t>
            </a:r>
            <a:r>
              <a:rPr lang="en-US" sz="1200" dirty="0">
                <a:solidFill>
                  <a:srgbClr val="00B0F0"/>
                </a:solidFill>
              </a:rPr>
              <a:t>():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comment = </a:t>
            </a:r>
            <a:r>
              <a:rPr lang="en-US" sz="1200" dirty="0" err="1">
                <a:solidFill>
                  <a:srgbClr val="00B0F0"/>
                </a:solidFill>
              </a:rPr>
              <a:t>form.save</a:t>
            </a:r>
            <a:r>
              <a:rPr lang="en-US" sz="1200" dirty="0">
                <a:solidFill>
                  <a:srgbClr val="00B0F0"/>
                </a:solidFill>
              </a:rPr>
              <a:t>(commit=False)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</a:t>
            </a:r>
            <a:r>
              <a:rPr lang="en-US" sz="1200" dirty="0" err="1">
                <a:solidFill>
                  <a:srgbClr val="00B0F0"/>
                </a:solidFill>
              </a:rPr>
              <a:t>comment.author</a:t>
            </a:r>
            <a:r>
              <a:rPr lang="en-US" sz="1200" dirty="0">
                <a:solidFill>
                  <a:srgbClr val="00B0F0"/>
                </a:solidFill>
              </a:rPr>
              <a:t> = </a:t>
            </a:r>
            <a:r>
              <a:rPr lang="en-US" sz="1200" dirty="0" err="1">
                <a:solidFill>
                  <a:srgbClr val="00B0F0"/>
                </a:solidFill>
              </a:rPr>
              <a:t>request.user</a:t>
            </a:r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            </a:t>
            </a:r>
            <a:r>
              <a:rPr lang="en-US" sz="1200" dirty="0" err="1">
                <a:solidFill>
                  <a:srgbClr val="00B0F0"/>
                </a:solidFill>
              </a:rPr>
              <a:t>comment.create_date</a:t>
            </a:r>
            <a:r>
              <a:rPr lang="en-US" sz="1200" dirty="0">
                <a:solidFill>
                  <a:srgbClr val="00B0F0"/>
                </a:solidFill>
              </a:rPr>
              <a:t> = </a:t>
            </a:r>
            <a:r>
              <a:rPr lang="en-US" sz="1200" dirty="0" err="1">
                <a:solidFill>
                  <a:srgbClr val="00B0F0"/>
                </a:solidFill>
              </a:rPr>
              <a:t>timezone.now</a:t>
            </a:r>
            <a:r>
              <a:rPr lang="en-US" sz="12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</a:t>
            </a:r>
            <a:r>
              <a:rPr lang="en-US" sz="1200" dirty="0" err="1">
                <a:solidFill>
                  <a:srgbClr val="00B0F0"/>
                </a:solidFill>
              </a:rPr>
              <a:t>comment.answer</a:t>
            </a:r>
            <a:r>
              <a:rPr lang="en-US" sz="1200" dirty="0">
                <a:solidFill>
                  <a:srgbClr val="00B0F0"/>
                </a:solidFill>
              </a:rPr>
              <a:t> = answer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</a:t>
            </a:r>
            <a:r>
              <a:rPr lang="en-US" sz="1200" dirty="0" err="1">
                <a:solidFill>
                  <a:srgbClr val="00B0F0"/>
                </a:solidFill>
              </a:rPr>
              <a:t>comment.save</a:t>
            </a:r>
            <a:r>
              <a:rPr lang="en-US" sz="12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return redirect('</a:t>
            </a:r>
            <a:r>
              <a:rPr lang="en-US" sz="1200" dirty="0" err="1">
                <a:solidFill>
                  <a:srgbClr val="00B0F0"/>
                </a:solidFill>
              </a:rPr>
              <a:t>pybo:detail</a:t>
            </a:r>
            <a:r>
              <a:rPr lang="en-US" sz="1200" dirty="0">
                <a:solidFill>
                  <a:srgbClr val="00B0F0"/>
                </a:solidFill>
              </a:rPr>
              <a:t>', </a:t>
            </a:r>
            <a:r>
              <a:rPr lang="en-US" sz="1200" dirty="0" err="1">
                <a:solidFill>
                  <a:srgbClr val="00B0F0"/>
                </a:solidFill>
              </a:rPr>
              <a:t>question_id</a:t>
            </a:r>
            <a:r>
              <a:rPr lang="en-US" sz="1200" dirty="0">
                <a:solidFill>
                  <a:srgbClr val="00B0F0"/>
                </a:solidFill>
              </a:rPr>
              <a:t>=comment.answer.question.id)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else: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form = </a:t>
            </a:r>
            <a:r>
              <a:rPr lang="en-US" sz="1200" dirty="0" err="1">
                <a:solidFill>
                  <a:srgbClr val="00B0F0"/>
                </a:solidFill>
              </a:rPr>
              <a:t>CommentForm</a:t>
            </a:r>
            <a:r>
              <a:rPr lang="en-US" sz="12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context = {'form': form}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return render(request, '</a:t>
            </a:r>
            <a:r>
              <a:rPr lang="en-US" sz="1200" dirty="0" err="1">
                <a:solidFill>
                  <a:srgbClr val="00B0F0"/>
                </a:solidFill>
              </a:rPr>
              <a:t>pybo</a:t>
            </a:r>
            <a:r>
              <a:rPr lang="en-US" sz="1200" dirty="0">
                <a:solidFill>
                  <a:srgbClr val="00B0F0"/>
                </a:solidFill>
              </a:rPr>
              <a:t>/comment_form.html', context)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4BE75-F447-4FC4-AEA0-EA2227433522}"/>
              </a:ext>
            </a:extLst>
          </p:cNvPr>
          <p:cNvSpPr txBox="1"/>
          <p:nvPr/>
        </p:nvSpPr>
        <p:spPr>
          <a:xfrm>
            <a:off x="6203447" y="397252"/>
            <a:ext cx="373873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D0CE8-68CF-481E-83F6-119EB83E0E11}"/>
              </a:ext>
            </a:extLst>
          </p:cNvPr>
          <p:cNvSpPr txBox="1"/>
          <p:nvPr/>
        </p:nvSpPr>
        <p:spPr>
          <a:xfrm>
            <a:off x="388553" y="144872"/>
            <a:ext cx="316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Comment – to Answer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B0AC82-5C83-4AA0-BB1B-6901F77E54AD}"/>
              </a:ext>
            </a:extLst>
          </p:cNvPr>
          <p:cNvSpPr txBox="1"/>
          <p:nvPr/>
        </p:nvSpPr>
        <p:spPr>
          <a:xfrm>
            <a:off x="6219913" y="2581652"/>
            <a:ext cx="373873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99702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41811" y="369662"/>
            <a:ext cx="5308956" cy="63152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00B0F0"/>
                </a:solidFill>
              </a:rPr>
              <a:t>@login_required(login_url='common:login')</a:t>
            </a:r>
          </a:p>
          <a:p>
            <a:r>
              <a:rPr lang="en-US" sz="1100" dirty="0">
                <a:solidFill>
                  <a:srgbClr val="00B0F0"/>
                </a:solidFill>
              </a:rPr>
              <a:t>def </a:t>
            </a:r>
            <a:r>
              <a:rPr lang="en-US" sz="1100" dirty="0" err="1">
                <a:solidFill>
                  <a:srgbClr val="00B0F0"/>
                </a:solidFill>
              </a:rPr>
              <a:t>comment_modify_answer</a:t>
            </a:r>
            <a:r>
              <a:rPr lang="en-US" sz="1100" dirty="0">
                <a:solidFill>
                  <a:srgbClr val="00B0F0"/>
                </a:solidFill>
              </a:rPr>
              <a:t>(request, </a:t>
            </a:r>
            <a:r>
              <a:rPr lang="en-US" sz="1100" dirty="0" err="1">
                <a:solidFill>
                  <a:srgbClr val="00B0F0"/>
                </a:solidFill>
              </a:rPr>
              <a:t>comment_id</a:t>
            </a:r>
            <a:r>
              <a:rPr lang="en-US" sz="1100" dirty="0">
                <a:solidFill>
                  <a:srgbClr val="00B0F0"/>
                </a:solidFill>
              </a:rPr>
              <a:t>):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"""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Update comment to Answer</a:t>
            </a:r>
            <a:endParaRPr lang="ko-KR" altLang="en-US" sz="1100" dirty="0">
              <a:solidFill>
                <a:srgbClr val="00B0F0"/>
              </a:solidFill>
            </a:endParaRPr>
          </a:p>
          <a:p>
            <a:r>
              <a:rPr lang="ko-KR" altLang="en-US" sz="1100" dirty="0">
                <a:solidFill>
                  <a:srgbClr val="00B0F0"/>
                </a:solidFill>
              </a:rPr>
              <a:t>    </a:t>
            </a:r>
            <a:r>
              <a:rPr lang="en-US" altLang="ko-KR" sz="1100" dirty="0">
                <a:solidFill>
                  <a:srgbClr val="00B0F0"/>
                </a:solidFill>
              </a:rPr>
              <a:t>"""</a:t>
            </a:r>
          </a:p>
          <a:p>
            <a:r>
              <a:rPr lang="en-US" altLang="ko-KR" sz="1100" dirty="0">
                <a:solidFill>
                  <a:srgbClr val="00B0F0"/>
                </a:solidFill>
              </a:rPr>
              <a:t>    </a:t>
            </a:r>
            <a:r>
              <a:rPr lang="en-US" sz="1100" dirty="0">
                <a:solidFill>
                  <a:srgbClr val="00B0F0"/>
                </a:solidFill>
              </a:rPr>
              <a:t>comment = get_object_or_404(Comment, pk=</a:t>
            </a:r>
            <a:r>
              <a:rPr lang="en-US" sz="1100" dirty="0" err="1">
                <a:solidFill>
                  <a:srgbClr val="00B0F0"/>
                </a:solidFill>
              </a:rPr>
              <a:t>comment_id</a:t>
            </a:r>
            <a:r>
              <a:rPr lang="en-US" sz="1100" dirty="0">
                <a:solidFill>
                  <a:srgbClr val="00B0F0"/>
                </a:solidFill>
              </a:rPr>
              <a:t>)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if </a:t>
            </a:r>
            <a:r>
              <a:rPr lang="en-US" sz="1100" dirty="0" err="1">
                <a:solidFill>
                  <a:srgbClr val="00B0F0"/>
                </a:solidFill>
              </a:rPr>
              <a:t>request.user</a:t>
            </a:r>
            <a:r>
              <a:rPr lang="en-US" sz="1100" dirty="0">
                <a:solidFill>
                  <a:srgbClr val="00B0F0"/>
                </a:solidFill>
              </a:rPr>
              <a:t> != </a:t>
            </a:r>
            <a:r>
              <a:rPr lang="en-US" sz="1100" dirty="0" err="1">
                <a:solidFill>
                  <a:srgbClr val="00B0F0"/>
                </a:solidFill>
              </a:rPr>
              <a:t>comment.author</a:t>
            </a:r>
            <a:r>
              <a:rPr lang="en-US" sz="1100" dirty="0">
                <a:solidFill>
                  <a:srgbClr val="00B0F0"/>
                </a:solidFill>
              </a:rPr>
              <a:t>: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</a:t>
            </a:r>
            <a:r>
              <a:rPr lang="en-US" sz="1100" dirty="0" err="1">
                <a:solidFill>
                  <a:srgbClr val="00B0F0"/>
                </a:solidFill>
              </a:rPr>
              <a:t>messages.error</a:t>
            </a:r>
            <a:r>
              <a:rPr lang="en-US" sz="1100" dirty="0">
                <a:solidFill>
                  <a:srgbClr val="00B0F0"/>
                </a:solidFill>
              </a:rPr>
              <a:t>(request, ‘</a:t>
            </a:r>
            <a:r>
              <a:rPr lang="en-US" altLang="ko-KR" sz="1100" dirty="0">
                <a:solidFill>
                  <a:srgbClr val="00B0F0"/>
                </a:solidFill>
              </a:rPr>
              <a:t>No Permission')</a:t>
            </a:r>
          </a:p>
          <a:p>
            <a:r>
              <a:rPr lang="en-US" altLang="ko-KR" sz="1100" dirty="0">
                <a:solidFill>
                  <a:srgbClr val="00B0F0"/>
                </a:solidFill>
              </a:rPr>
              <a:t>        </a:t>
            </a:r>
            <a:r>
              <a:rPr lang="en-US" sz="1100" dirty="0">
                <a:solidFill>
                  <a:srgbClr val="00B0F0"/>
                </a:solidFill>
              </a:rPr>
              <a:t>return redirect('</a:t>
            </a:r>
            <a:r>
              <a:rPr lang="en-US" sz="1100" dirty="0" err="1">
                <a:solidFill>
                  <a:srgbClr val="00B0F0"/>
                </a:solidFill>
              </a:rPr>
              <a:t>pybo:detail</a:t>
            </a:r>
            <a:r>
              <a:rPr lang="en-US" sz="1100" dirty="0">
                <a:solidFill>
                  <a:srgbClr val="00B0F0"/>
                </a:solidFill>
              </a:rPr>
              <a:t>', </a:t>
            </a:r>
            <a:r>
              <a:rPr lang="en-US" sz="1100" dirty="0" err="1">
                <a:solidFill>
                  <a:srgbClr val="00B0F0"/>
                </a:solidFill>
              </a:rPr>
              <a:t>question_id</a:t>
            </a:r>
            <a:r>
              <a:rPr lang="en-US" sz="1100" dirty="0">
                <a:solidFill>
                  <a:srgbClr val="00B0F0"/>
                </a:solidFill>
              </a:rPr>
              <a:t>=comment.answer.question.id)</a:t>
            </a:r>
          </a:p>
          <a:p>
            <a:endParaRPr lang="en-US" sz="1100" dirty="0">
              <a:solidFill>
                <a:srgbClr val="00B0F0"/>
              </a:solidFill>
            </a:endParaRPr>
          </a:p>
          <a:p>
            <a:r>
              <a:rPr lang="en-US" sz="1100" dirty="0">
                <a:solidFill>
                  <a:srgbClr val="00B0F0"/>
                </a:solidFill>
              </a:rPr>
              <a:t>    if </a:t>
            </a:r>
            <a:r>
              <a:rPr lang="en-US" sz="1100" dirty="0" err="1">
                <a:solidFill>
                  <a:srgbClr val="00B0F0"/>
                </a:solidFill>
              </a:rPr>
              <a:t>request.method</a:t>
            </a:r>
            <a:r>
              <a:rPr lang="en-US" sz="1100" dirty="0">
                <a:solidFill>
                  <a:srgbClr val="00B0F0"/>
                </a:solidFill>
              </a:rPr>
              <a:t> == "POST":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form = </a:t>
            </a:r>
            <a:r>
              <a:rPr lang="en-US" sz="1100" dirty="0" err="1">
                <a:solidFill>
                  <a:srgbClr val="00B0F0"/>
                </a:solidFill>
              </a:rPr>
              <a:t>CommentForm</a:t>
            </a:r>
            <a:r>
              <a:rPr lang="en-US" sz="1100" dirty="0">
                <a:solidFill>
                  <a:srgbClr val="00B0F0"/>
                </a:solidFill>
              </a:rPr>
              <a:t>(</a:t>
            </a:r>
            <a:r>
              <a:rPr lang="en-US" sz="1100" dirty="0" err="1">
                <a:solidFill>
                  <a:srgbClr val="00B0F0"/>
                </a:solidFill>
              </a:rPr>
              <a:t>request.POST</a:t>
            </a:r>
            <a:r>
              <a:rPr lang="en-US" sz="1100" dirty="0">
                <a:solidFill>
                  <a:srgbClr val="00B0F0"/>
                </a:solidFill>
              </a:rPr>
              <a:t>, instance=comment)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if </a:t>
            </a:r>
            <a:r>
              <a:rPr lang="en-US" sz="1100" dirty="0" err="1">
                <a:solidFill>
                  <a:srgbClr val="00B0F0"/>
                </a:solidFill>
              </a:rPr>
              <a:t>form.is_valid</a:t>
            </a:r>
            <a:r>
              <a:rPr lang="en-US" sz="1100" dirty="0">
                <a:solidFill>
                  <a:srgbClr val="00B0F0"/>
                </a:solidFill>
              </a:rPr>
              <a:t>():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    comment = </a:t>
            </a:r>
            <a:r>
              <a:rPr lang="en-US" sz="1100" dirty="0" err="1">
                <a:solidFill>
                  <a:srgbClr val="00B0F0"/>
                </a:solidFill>
              </a:rPr>
              <a:t>form.save</a:t>
            </a:r>
            <a:r>
              <a:rPr lang="en-US" sz="1100" dirty="0">
                <a:solidFill>
                  <a:srgbClr val="00B0F0"/>
                </a:solidFill>
              </a:rPr>
              <a:t>(commit=False)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    </a:t>
            </a:r>
            <a:r>
              <a:rPr lang="en-US" sz="1100" dirty="0" err="1">
                <a:solidFill>
                  <a:srgbClr val="00B0F0"/>
                </a:solidFill>
              </a:rPr>
              <a:t>comment.author</a:t>
            </a:r>
            <a:r>
              <a:rPr lang="en-US" sz="1100" dirty="0">
                <a:solidFill>
                  <a:srgbClr val="00B0F0"/>
                </a:solidFill>
              </a:rPr>
              <a:t> = </a:t>
            </a:r>
            <a:r>
              <a:rPr lang="en-US" sz="1100" dirty="0" err="1">
                <a:solidFill>
                  <a:srgbClr val="00B0F0"/>
                </a:solidFill>
              </a:rPr>
              <a:t>request.user</a:t>
            </a:r>
            <a:endParaRPr lang="en-US" sz="1100" dirty="0">
              <a:solidFill>
                <a:srgbClr val="00B0F0"/>
              </a:solidFill>
            </a:endParaRPr>
          </a:p>
          <a:p>
            <a:r>
              <a:rPr lang="en-US" sz="1100" dirty="0">
                <a:solidFill>
                  <a:srgbClr val="00B0F0"/>
                </a:solidFill>
              </a:rPr>
              <a:t>            </a:t>
            </a:r>
            <a:r>
              <a:rPr lang="en-US" sz="1100" dirty="0" err="1">
                <a:solidFill>
                  <a:srgbClr val="00B0F0"/>
                </a:solidFill>
              </a:rPr>
              <a:t>comment.modify_date</a:t>
            </a:r>
            <a:r>
              <a:rPr lang="en-US" sz="1100" dirty="0">
                <a:solidFill>
                  <a:srgbClr val="00B0F0"/>
                </a:solidFill>
              </a:rPr>
              <a:t> = </a:t>
            </a:r>
            <a:r>
              <a:rPr lang="en-US" sz="1100" dirty="0" err="1">
                <a:solidFill>
                  <a:srgbClr val="00B0F0"/>
                </a:solidFill>
              </a:rPr>
              <a:t>timezone.now</a:t>
            </a:r>
            <a:r>
              <a:rPr lang="en-US" sz="11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    </a:t>
            </a:r>
            <a:r>
              <a:rPr lang="en-US" sz="1100" dirty="0" err="1">
                <a:solidFill>
                  <a:srgbClr val="00B0F0"/>
                </a:solidFill>
              </a:rPr>
              <a:t>comment.save</a:t>
            </a:r>
            <a:r>
              <a:rPr lang="en-US" sz="11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    return redirect('</a:t>
            </a:r>
            <a:r>
              <a:rPr lang="en-US" sz="1100" dirty="0" err="1">
                <a:solidFill>
                  <a:srgbClr val="00B0F0"/>
                </a:solidFill>
              </a:rPr>
              <a:t>pybo:detail</a:t>
            </a:r>
            <a:r>
              <a:rPr lang="en-US" sz="1100" dirty="0">
                <a:solidFill>
                  <a:srgbClr val="00B0F0"/>
                </a:solidFill>
              </a:rPr>
              <a:t>', </a:t>
            </a:r>
            <a:r>
              <a:rPr lang="en-US" sz="1100" dirty="0" err="1">
                <a:solidFill>
                  <a:srgbClr val="00B0F0"/>
                </a:solidFill>
              </a:rPr>
              <a:t>question_id</a:t>
            </a:r>
            <a:r>
              <a:rPr lang="en-US" sz="1100" dirty="0">
                <a:solidFill>
                  <a:srgbClr val="00B0F0"/>
                </a:solidFill>
              </a:rPr>
              <a:t>=comment.answer.question.id)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else: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form = </a:t>
            </a:r>
            <a:r>
              <a:rPr lang="en-US" sz="1100" dirty="0" err="1">
                <a:solidFill>
                  <a:srgbClr val="00B0F0"/>
                </a:solidFill>
              </a:rPr>
              <a:t>CommentForm</a:t>
            </a:r>
            <a:r>
              <a:rPr lang="en-US" sz="1100" dirty="0">
                <a:solidFill>
                  <a:srgbClr val="00B0F0"/>
                </a:solidFill>
              </a:rPr>
              <a:t>(instance=comment)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context = {'form': form}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return render(request, '</a:t>
            </a:r>
            <a:r>
              <a:rPr lang="en-US" sz="1100" dirty="0" err="1">
                <a:solidFill>
                  <a:srgbClr val="00B0F0"/>
                </a:solidFill>
              </a:rPr>
              <a:t>pybo</a:t>
            </a:r>
            <a:r>
              <a:rPr lang="en-US" sz="1100" dirty="0">
                <a:solidFill>
                  <a:srgbClr val="00B0F0"/>
                </a:solidFill>
              </a:rPr>
              <a:t>/comment_form.html', context)</a:t>
            </a:r>
          </a:p>
          <a:p>
            <a:endParaRPr lang="en-US" sz="1100" dirty="0">
              <a:solidFill>
                <a:srgbClr val="00B0F0"/>
              </a:solidFill>
            </a:endParaRPr>
          </a:p>
          <a:p>
            <a:endParaRPr lang="en-US" sz="1100" dirty="0">
              <a:solidFill>
                <a:srgbClr val="00B0F0"/>
              </a:solidFill>
            </a:endParaRPr>
          </a:p>
          <a:p>
            <a:r>
              <a:rPr lang="en-US" sz="1100" dirty="0">
                <a:solidFill>
                  <a:srgbClr val="00B0F0"/>
                </a:solidFill>
              </a:rPr>
              <a:t>@login_required(login_url='common:login')</a:t>
            </a:r>
          </a:p>
          <a:p>
            <a:r>
              <a:rPr lang="en-US" sz="1100" dirty="0">
                <a:solidFill>
                  <a:srgbClr val="00B0F0"/>
                </a:solidFill>
              </a:rPr>
              <a:t>def </a:t>
            </a:r>
            <a:r>
              <a:rPr lang="en-US" sz="1100" dirty="0" err="1">
                <a:solidFill>
                  <a:srgbClr val="00B0F0"/>
                </a:solidFill>
              </a:rPr>
              <a:t>comment_delete_answer</a:t>
            </a:r>
            <a:r>
              <a:rPr lang="en-US" sz="1100" dirty="0">
                <a:solidFill>
                  <a:srgbClr val="00B0F0"/>
                </a:solidFill>
              </a:rPr>
              <a:t>(request, </a:t>
            </a:r>
            <a:r>
              <a:rPr lang="en-US" sz="1100" dirty="0" err="1">
                <a:solidFill>
                  <a:srgbClr val="00B0F0"/>
                </a:solidFill>
              </a:rPr>
              <a:t>comment_id</a:t>
            </a:r>
            <a:r>
              <a:rPr lang="en-US" sz="1100" dirty="0">
                <a:solidFill>
                  <a:srgbClr val="00B0F0"/>
                </a:solidFill>
              </a:rPr>
              <a:t>):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"""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Delete comment to answer</a:t>
            </a:r>
            <a:endParaRPr lang="ko-KR" altLang="en-US" sz="1100" dirty="0">
              <a:solidFill>
                <a:srgbClr val="00B0F0"/>
              </a:solidFill>
            </a:endParaRPr>
          </a:p>
          <a:p>
            <a:r>
              <a:rPr lang="ko-KR" altLang="en-US" sz="1100" dirty="0">
                <a:solidFill>
                  <a:srgbClr val="00B0F0"/>
                </a:solidFill>
              </a:rPr>
              <a:t>    </a:t>
            </a:r>
            <a:r>
              <a:rPr lang="en-US" altLang="ko-KR" sz="1100" dirty="0">
                <a:solidFill>
                  <a:srgbClr val="00B0F0"/>
                </a:solidFill>
              </a:rPr>
              <a:t>"""</a:t>
            </a:r>
          </a:p>
          <a:p>
            <a:r>
              <a:rPr lang="en-US" altLang="ko-KR" sz="1100" dirty="0">
                <a:solidFill>
                  <a:srgbClr val="00B0F0"/>
                </a:solidFill>
              </a:rPr>
              <a:t>    </a:t>
            </a:r>
            <a:r>
              <a:rPr lang="en-US" sz="1100" dirty="0">
                <a:solidFill>
                  <a:srgbClr val="00B0F0"/>
                </a:solidFill>
              </a:rPr>
              <a:t>comment = get_object_or_404(Comment, pk=</a:t>
            </a:r>
            <a:r>
              <a:rPr lang="en-US" sz="1100" dirty="0" err="1">
                <a:solidFill>
                  <a:srgbClr val="00B0F0"/>
                </a:solidFill>
              </a:rPr>
              <a:t>comment_id</a:t>
            </a:r>
            <a:r>
              <a:rPr lang="en-US" sz="1100" dirty="0">
                <a:solidFill>
                  <a:srgbClr val="00B0F0"/>
                </a:solidFill>
              </a:rPr>
              <a:t>)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if </a:t>
            </a:r>
            <a:r>
              <a:rPr lang="en-US" sz="1100" dirty="0" err="1">
                <a:solidFill>
                  <a:srgbClr val="00B0F0"/>
                </a:solidFill>
              </a:rPr>
              <a:t>request.user</a:t>
            </a:r>
            <a:r>
              <a:rPr lang="en-US" sz="1100" dirty="0">
                <a:solidFill>
                  <a:srgbClr val="00B0F0"/>
                </a:solidFill>
              </a:rPr>
              <a:t> != </a:t>
            </a:r>
            <a:r>
              <a:rPr lang="en-US" sz="1100" dirty="0" err="1">
                <a:solidFill>
                  <a:srgbClr val="00B0F0"/>
                </a:solidFill>
              </a:rPr>
              <a:t>comment.author</a:t>
            </a:r>
            <a:r>
              <a:rPr lang="en-US" sz="1100" dirty="0">
                <a:solidFill>
                  <a:srgbClr val="00B0F0"/>
                </a:solidFill>
              </a:rPr>
              <a:t>: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</a:t>
            </a:r>
            <a:r>
              <a:rPr lang="en-US" sz="1100" dirty="0" err="1">
                <a:solidFill>
                  <a:srgbClr val="00B0F0"/>
                </a:solidFill>
              </a:rPr>
              <a:t>messages.error</a:t>
            </a:r>
            <a:r>
              <a:rPr lang="en-US" sz="1100" dirty="0">
                <a:solidFill>
                  <a:srgbClr val="00B0F0"/>
                </a:solidFill>
              </a:rPr>
              <a:t>(request, ‘</a:t>
            </a:r>
            <a:r>
              <a:rPr lang="en-US" altLang="ko-KR" sz="1100" dirty="0">
                <a:solidFill>
                  <a:srgbClr val="00B0F0"/>
                </a:solidFill>
              </a:rPr>
              <a:t>No Permission')</a:t>
            </a:r>
          </a:p>
          <a:p>
            <a:r>
              <a:rPr lang="en-US" altLang="ko-KR" sz="1100" dirty="0">
                <a:solidFill>
                  <a:srgbClr val="00B0F0"/>
                </a:solidFill>
              </a:rPr>
              <a:t>        </a:t>
            </a:r>
            <a:r>
              <a:rPr lang="en-US" sz="1100" dirty="0">
                <a:solidFill>
                  <a:srgbClr val="00B0F0"/>
                </a:solidFill>
              </a:rPr>
              <a:t>return redirect('</a:t>
            </a:r>
            <a:r>
              <a:rPr lang="en-US" sz="1100" dirty="0" err="1">
                <a:solidFill>
                  <a:srgbClr val="00B0F0"/>
                </a:solidFill>
              </a:rPr>
              <a:t>pybo:detail</a:t>
            </a:r>
            <a:r>
              <a:rPr lang="en-US" sz="1100" dirty="0">
                <a:solidFill>
                  <a:srgbClr val="00B0F0"/>
                </a:solidFill>
              </a:rPr>
              <a:t>', </a:t>
            </a:r>
            <a:r>
              <a:rPr lang="en-US" sz="1100" dirty="0" err="1">
                <a:solidFill>
                  <a:srgbClr val="00B0F0"/>
                </a:solidFill>
              </a:rPr>
              <a:t>question_id</a:t>
            </a:r>
            <a:r>
              <a:rPr lang="en-US" sz="1100" dirty="0">
                <a:solidFill>
                  <a:srgbClr val="00B0F0"/>
                </a:solidFill>
              </a:rPr>
              <a:t>=comment.answer.question.id)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else: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</a:t>
            </a:r>
            <a:r>
              <a:rPr lang="en-US" sz="1100" dirty="0" err="1">
                <a:solidFill>
                  <a:srgbClr val="00B0F0"/>
                </a:solidFill>
              </a:rPr>
              <a:t>comment.delete</a:t>
            </a:r>
            <a:r>
              <a:rPr lang="en-US" sz="11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return redirect('</a:t>
            </a:r>
            <a:r>
              <a:rPr lang="en-US" sz="1100" dirty="0" err="1">
                <a:solidFill>
                  <a:srgbClr val="00B0F0"/>
                </a:solidFill>
              </a:rPr>
              <a:t>pybo:detail</a:t>
            </a:r>
            <a:r>
              <a:rPr lang="en-US" sz="1100" dirty="0">
                <a:solidFill>
                  <a:srgbClr val="00B0F0"/>
                </a:solidFill>
              </a:rPr>
              <a:t>', </a:t>
            </a:r>
            <a:r>
              <a:rPr lang="en-US" sz="1100" dirty="0" err="1">
                <a:solidFill>
                  <a:srgbClr val="00B0F0"/>
                </a:solidFill>
              </a:rPr>
              <a:t>question_id</a:t>
            </a:r>
            <a:r>
              <a:rPr lang="en-US" sz="1100" dirty="0">
                <a:solidFill>
                  <a:srgbClr val="00B0F0"/>
                </a:solidFill>
              </a:rPr>
              <a:t>=comment.answer.question.id)</a:t>
            </a:r>
          </a:p>
          <a:p>
            <a:r>
              <a:rPr lang="en-US" sz="1100" dirty="0"/>
              <a:t># ------------ 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37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42341" y="369662"/>
            <a:ext cx="5318988" cy="61186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26AB01-BAB4-463D-8C10-C38E44050F3B}"/>
              </a:ext>
            </a:extLst>
          </p:cNvPr>
          <p:cNvSpPr txBox="1"/>
          <p:nvPr/>
        </p:nvSpPr>
        <p:spPr>
          <a:xfrm>
            <a:off x="3887740" y="4542795"/>
            <a:ext cx="2286843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306724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41811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b="1" dirty="0"/>
              <a:t>(</a:t>
            </a:r>
            <a:r>
              <a:rPr lang="en-US" sz="1100" b="1" dirty="0" err="1"/>
              <a:t>mysite</a:t>
            </a:r>
            <a:r>
              <a:rPr lang="en-US" sz="1100" b="1" dirty="0"/>
              <a:t>) c:\projects\mysite\pybo&gt;mkdir views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>
              <a:effectLst/>
            </a:endParaRPr>
          </a:p>
          <a:p>
            <a:endParaRPr lang="en-US" sz="1100" dirty="0"/>
          </a:p>
          <a:p>
            <a:r>
              <a:rPr lang="en-US" sz="1100" b="1" dirty="0">
                <a:effectLst/>
              </a:rPr>
              <a:t>C:\projects\mysite\pybo\views\base_views.py</a:t>
            </a:r>
            <a:r>
              <a:rPr lang="en-US" sz="1100" dirty="0">
                <a:effectLst/>
              </a:rPr>
              <a:t>: copy &amp; paste as follows:</a:t>
            </a:r>
          </a:p>
          <a:p>
            <a:r>
              <a:rPr lang="en-US" sz="1100" dirty="0">
                <a:effectLst/>
              </a:rPr>
              <a:t># -- [edit] -- #</a:t>
            </a:r>
          </a:p>
          <a:p>
            <a:r>
              <a:rPr lang="en-US" sz="1100" dirty="0">
                <a:solidFill>
                  <a:srgbClr val="00B0F0"/>
                </a:solidFill>
                <a:effectLst/>
              </a:rPr>
              <a:t>from </a:t>
            </a:r>
            <a:r>
              <a:rPr lang="en-US" sz="1100" dirty="0" err="1">
                <a:solidFill>
                  <a:srgbClr val="00B0F0"/>
                </a:solidFill>
                <a:effectLst/>
              </a:rPr>
              <a:t>django.core.paginator</a:t>
            </a:r>
            <a:r>
              <a:rPr lang="en-US" sz="1100" dirty="0">
                <a:solidFill>
                  <a:srgbClr val="00B0F0"/>
                </a:solidFill>
                <a:effectLst/>
              </a:rPr>
              <a:t> import Paginator</a:t>
            </a:r>
          </a:p>
          <a:p>
            <a:r>
              <a:rPr lang="en-US" sz="1100" dirty="0">
                <a:solidFill>
                  <a:srgbClr val="00B0F0"/>
                </a:solidFill>
                <a:effectLst/>
              </a:rPr>
              <a:t>from </a:t>
            </a:r>
            <a:r>
              <a:rPr lang="en-US" sz="1100" dirty="0" err="1">
                <a:solidFill>
                  <a:srgbClr val="00B0F0"/>
                </a:solidFill>
                <a:effectLst/>
              </a:rPr>
              <a:t>django.shortcuts</a:t>
            </a:r>
            <a:r>
              <a:rPr lang="en-US" sz="1100" dirty="0">
                <a:solidFill>
                  <a:srgbClr val="00B0F0"/>
                </a:solidFill>
                <a:effectLst/>
              </a:rPr>
              <a:t> import render, get_object_or_404</a:t>
            </a:r>
          </a:p>
          <a:p>
            <a:endParaRPr lang="en-US" sz="1100" dirty="0">
              <a:solidFill>
                <a:srgbClr val="00B0F0"/>
              </a:solidFill>
              <a:effectLst/>
            </a:endParaRPr>
          </a:p>
          <a:p>
            <a:r>
              <a:rPr lang="en-US" sz="1100" b="1" dirty="0">
                <a:solidFill>
                  <a:srgbClr val="00B0F0"/>
                </a:solidFill>
                <a:effectLst/>
              </a:rPr>
              <a:t>from ..models import Question</a:t>
            </a:r>
          </a:p>
          <a:p>
            <a:endParaRPr lang="en-US" sz="1100" dirty="0">
              <a:solidFill>
                <a:srgbClr val="00B0F0"/>
              </a:solidFill>
              <a:effectLst/>
            </a:endParaRPr>
          </a:p>
          <a:p>
            <a:endParaRPr lang="en-US" sz="1100" dirty="0">
              <a:solidFill>
                <a:srgbClr val="00B0F0"/>
              </a:solidFill>
              <a:effectLst/>
            </a:endParaRPr>
          </a:p>
          <a:p>
            <a:r>
              <a:rPr lang="en-US" sz="1100" dirty="0">
                <a:solidFill>
                  <a:srgbClr val="00B0F0"/>
                </a:solidFill>
                <a:effectLst/>
              </a:rPr>
              <a:t>def index(request):</a:t>
            </a:r>
          </a:p>
          <a:p>
            <a:r>
              <a:rPr lang="en-US" sz="1100" dirty="0">
                <a:solidFill>
                  <a:srgbClr val="00B0F0"/>
                </a:solidFill>
                <a:effectLst/>
              </a:rPr>
              <a:t>    ...</a:t>
            </a:r>
          </a:p>
          <a:p>
            <a:endParaRPr lang="en-US" sz="1100" dirty="0">
              <a:solidFill>
                <a:srgbClr val="00B0F0"/>
              </a:solidFill>
              <a:effectLst/>
            </a:endParaRPr>
          </a:p>
          <a:p>
            <a:endParaRPr lang="en-US" sz="1100" dirty="0">
              <a:solidFill>
                <a:srgbClr val="00B0F0"/>
              </a:solidFill>
              <a:effectLst/>
            </a:endParaRPr>
          </a:p>
          <a:p>
            <a:r>
              <a:rPr lang="en-US" sz="1100" dirty="0">
                <a:solidFill>
                  <a:srgbClr val="00B0F0"/>
                </a:solidFill>
                <a:effectLst/>
              </a:rPr>
              <a:t>def detail(request, </a:t>
            </a:r>
            <a:r>
              <a:rPr lang="en-US" sz="1100" dirty="0" err="1">
                <a:solidFill>
                  <a:srgbClr val="00B0F0"/>
                </a:solidFill>
                <a:effectLst/>
              </a:rPr>
              <a:t>question_id</a:t>
            </a:r>
            <a:r>
              <a:rPr lang="en-US" sz="1100" dirty="0">
                <a:solidFill>
                  <a:srgbClr val="00B0F0"/>
                </a:solidFill>
                <a:effectLst/>
              </a:rPr>
              <a:t>):</a:t>
            </a:r>
          </a:p>
          <a:p>
            <a:r>
              <a:rPr lang="en-US" sz="1100" dirty="0">
                <a:solidFill>
                  <a:srgbClr val="00B0F0"/>
                </a:solidFill>
                <a:effectLst/>
              </a:rPr>
              <a:t>    ...</a:t>
            </a:r>
          </a:p>
          <a:p>
            <a:r>
              <a:rPr lang="en-US" sz="1100" dirty="0">
                <a:effectLst/>
              </a:rPr>
              <a:t># ------------ # </a:t>
            </a:r>
          </a:p>
          <a:p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07757" y="534576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38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42341" y="369662"/>
            <a:ext cx="5318988" cy="61186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C:\projects\mysite\pybo\views\question_views.py: </a:t>
            </a:r>
            <a:r>
              <a:rPr lang="en-US" sz="1200" dirty="0">
                <a:effectLst/>
              </a:rPr>
              <a:t>copy &amp; paste as follows:</a:t>
            </a:r>
            <a:endParaRPr lang="en-US" sz="1200" b="1" dirty="0"/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from </a:t>
            </a:r>
            <a:r>
              <a:rPr lang="en-US" sz="1200" dirty="0" err="1">
                <a:solidFill>
                  <a:srgbClr val="00B0F0"/>
                </a:solidFill>
              </a:rPr>
              <a:t>django.contrib</a:t>
            </a:r>
            <a:r>
              <a:rPr lang="en-US" sz="1200" dirty="0">
                <a:solidFill>
                  <a:srgbClr val="00B0F0"/>
                </a:solidFill>
              </a:rPr>
              <a:t> import messages</a:t>
            </a:r>
          </a:p>
          <a:p>
            <a:r>
              <a:rPr lang="en-US" sz="1200" dirty="0">
                <a:solidFill>
                  <a:srgbClr val="00B0F0"/>
                </a:solidFill>
              </a:rPr>
              <a:t>from </a:t>
            </a:r>
            <a:r>
              <a:rPr lang="en-US" sz="1200" dirty="0" err="1">
                <a:solidFill>
                  <a:srgbClr val="00B0F0"/>
                </a:solidFill>
              </a:rPr>
              <a:t>django.contrib.auth.decorators</a:t>
            </a:r>
            <a:r>
              <a:rPr lang="en-US" sz="1200" dirty="0">
                <a:solidFill>
                  <a:srgbClr val="00B0F0"/>
                </a:solidFill>
              </a:rPr>
              <a:t> import </a:t>
            </a:r>
            <a:r>
              <a:rPr lang="en-US" sz="1200" dirty="0" err="1">
                <a:solidFill>
                  <a:srgbClr val="00B0F0"/>
                </a:solidFill>
              </a:rPr>
              <a:t>login_required</a:t>
            </a:r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from </a:t>
            </a:r>
            <a:r>
              <a:rPr lang="en-US" sz="1200" dirty="0" err="1">
                <a:solidFill>
                  <a:srgbClr val="00B0F0"/>
                </a:solidFill>
              </a:rPr>
              <a:t>django.shortcuts</a:t>
            </a:r>
            <a:r>
              <a:rPr lang="en-US" sz="1200" dirty="0">
                <a:solidFill>
                  <a:srgbClr val="00B0F0"/>
                </a:solidFill>
              </a:rPr>
              <a:t> import render, get_object_or_404, redirect</a:t>
            </a:r>
          </a:p>
          <a:p>
            <a:r>
              <a:rPr lang="en-US" sz="1200" dirty="0">
                <a:solidFill>
                  <a:srgbClr val="00B0F0"/>
                </a:solidFill>
              </a:rPr>
              <a:t>from </a:t>
            </a:r>
            <a:r>
              <a:rPr lang="en-US" sz="1200" dirty="0" err="1">
                <a:solidFill>
                  <a:srgbClr val="00B0F0"/>
                </a:solidFill>
              </a:rPr>
              <a:t>django.utils</a:t>
            </a:r>
            <a:r>
              <a:rPr lang="en-US" sz="1200" dirty="0">
                <a:solidFill>
                  <a:srgbClr val="00B0F0"/>
                </a:solidFill>
              </a:rPr>
              <a:t> import </a:t>
            </a:r>
            <a:r>
              <a:rPr lang="en-US" sz="1200" dirty="0" err="1">
                <a:solidFill>
                  <a:srgbClr val="00B0F0"/>
                </a:solidFill>
              </a:rPr>
              <a:t>timezone</a:t>
            </a:r>
            <a:endParaRPr lang="en-US" sz="1200" dirty="0">
              <a:solidFill>
                <a:srgbClr val="00B0F0"/>
              </a:solidFill>
            </a:endParaRP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from ..forms import </a:t>
            </a:r>
            <a:r>
              <a:rPr lang="en-US" sz="1200" dirty="0" err="1">
                <a:solidFill>
                  <a:srgbClr val="00B0F0"/>
                </a:solidFill>
              </a:rPr>
              <a:t>QuestionForm</a:t>
            </a:r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from ..models import Question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@login_required(login_url='common:login')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def </a:t>
            </a:r>
            <a:r>
              <a:rPr lang="en-US" sz="1200" dirty="0" err="1">
                <a:solidFill>
                  <a:srgbClr val="00B0F0"/>
                </a:solidFill>
              </a:rPr>
              <a:t>question_create</a:t>
            </a:r>
            <a:r>
              <a:rPr lang="en-US" sz="1200" dirty="0">
                <a:solidFill>
                  <a:srgbClr val="00B0F0"/>
                </a:solidFill>
              </a:rPr>
              <a:t>(request):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...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@login_required(login_url='common:login')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def </a:t>
            </a:r>
            <a:r>
              <a:rPr lang="en-US" sz="1200" dirty="0" err="1">
                <a:solidFill>
                  <a:srgbClr val="00B0F0"/>
                </a:solidFill>
              </a:rPr>
              <a:t>question_modify</a:t>
            </a:r>
            <a:r>
              <a:rPr lang="en-US" sz="1200" dirty="0">
                <a:solidFill>
                  <a:srgbClr val="00B0F0"/>
                </a:solidFill>
              </a:rPr>
              <a:t>(request, </a:t>
            </a:r>
            <a:r>
              <a:rPr lang="en-US" sz="1200" dirty="0" err="1">
                <a:solidFill>
                  <a:srgbClr val="00B0F0"/>
                </a:solidFill>
              </a:rPr>
              <a:t>question_id</a:t>
            </a:r>
            <a:r>
              <a:rPr lang="en-US" sz="1200" dirty="0">
                <a:solidFill>
                  <a:srgbClr val="00B0F0"/>
                </a:solidFill>
              </a:rPr>
              <a:t>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...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@login_required(login_url='common:login')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def </a:t>
            </a:r>
            <a:r>
              <a:rPr lang="en-US" sz="1200" dirty="0" err="1">
                <a:solidFill>
                  <a:srgbClr val="00B0F0"/>
                </a:solidFill>
              </a:rPr>
              <a:t>question_delete</a:t>
            </a:r>
            <a:r>
              <a:rPr lang="en-US" sz="1200" dirty="0">
                <a:solidFill>
                  <a:srgbClr val="00B0F0"/>
                </a:solidFill>
              </a:rPr>
              <a:t>(request, </a:t>
            </a:r>
            <a:r>
              <a:rPr lang="en-US" sz="1200" dirty="0" err="1">
                <a:solidFill>
                  <a:srgbClr val="00B0F0"/>
                </a:solidFill>
              </a:rPr>
              <a:t>question_id</a:t>
            </a:r>
            <a:r>
              <a:rPr lang="en-US" sz="1200" dirty="0">
                <a:solidFill>
                  <a:srgbClr val="00B0F0"/>
                </a:solidFill>
              </a:rPr>
              <a:t>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...</a:t>
            </a:r>
          </a:p>
          <a:p>
            <a:r>
              <a:rPr lang="en-US" sz="1200" dirty="0"/>
              <a:t># ------------ #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4BE75-F447-4FC4-AEA0-EA2227433522}"/>
              </a:ext>
            </a:extLst>
          </p:cNvPr>
          <p:cNvSpPr txBox="1"/>
          <p:nvPr/>
        </p:nvSpPr>
        <p:spPr>
          <a:xfrm>
            <a:off x="6203448" y="397252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D0CE8-68CF-481E-83F6-119EB83E0E11}"/>
              </a:ext>
            </a:extLst>
          </p:cNvPr>
          <p:cNvSpPr txBox="1"/>
          <p:nvPr/>
        </p:nvSpPr>
        <p:spPr>
          <a:xfrm>
            <a:off x="388553" y="144872"/>
            <a:ext cx="316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Split View.py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B52FCD-7942-420F-B44A-5C4B5CF1E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543742"/>
              </p:ext>
            </p:extLst>
          </p:nvPr>
        </p:nvGraphicFramePr>
        <p:xfrm>
          <a:off x="538284" y="1194812"/>
          <a:ext cx="4141305" cy="2773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0435">
                  <a:extLst>
                    <a:ext uri="{9D8B030D-6E8A-4147-A177-3AD203B41FA5}">
                      <a16:colId xmlns:a16="http://schemas.microsoft.com/office/drawing/2014/main" val="1832401432"/>
                    </a:ext>
                  </a:extLst>
                </a:gridCol>
                <a:gridCol w="1380435">
                  <a:extLst>
                    <a:ext uri="{9D8B030D-6E8A-4147-A177-3AD203B41FA5}">
                      <a16:colId xmlns:a16="http://schemas.microsoft.com/office/drawing/2014/main" val="3597176148"/>
                    </a:ext>
                  </a:extLst>
                </a:gridCol>
                <a:gridCol w="1380435">
                  <a:extLst>
                    <a:ext uri="{9D8B030D-6E8A-4147-A177-3AD203B41FA5}">
                      <a16:colId xmlns:a16="http://schemas.microsoft.com/office/drawing/2014/main" val="4132965355"/>
                    </a:ext>
                  </a:extLst>
                </a:gridCol>
              </a:tblGrid>
              <a:tr h="23834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dirty="0">
                          <a:effectLst/>
                        </a:rPr>
                        <a:t>File Name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dirty="0">
                          <a:effectLst/>
                        </a:rPr>
                        <a:t>Comment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dirty="0">
                          <a:effectLst/>
                        </a:rPr>
                        <a:t>Function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427723888"/>
                  </a:ext>
                </a:extLst>
              </a:tr>
              <a:tr h="238349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base_views.py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basic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index, detail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608258041"/>
                  </a:ext>
                </a:extLst>
              </a:tr>
              <a:tr h="39157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question_views.py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question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question_create, question_modify, question_delete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846339008"/>
                  </a:ext>
                </a:extLst>
              </a:tr>
              <a:tr h="39157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answer_views.py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answer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answer_create, answer_modify, answer_delete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3016925266"/>
                  </a:ext>
                </a:extLst>
              </a:tr>
              <a:tr h="391574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comment_views.py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comment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comment_create_question</a:t>
                      </a:r>
                      <a:r>
                        <a:rPr lang="en-US" sz="1100" dirty="0">
                          <a:effectLst/>
                        </a:rPr>
                        <a:t>, ..., </a:t>
                      </a:r>
                      <a:r>
                        <a:rPr lang="en-US" sz="1100" dirty="0" err="1">
                          <a:effectLst/>
                        </a:rPr>
                        <a:t>comment_delete_answer</a:t>
                      </a:r>
                      <a:r>
                        <a:rPr lang="en-US" sz="1100" dirty="0">
                          <a:effectLst/>
                        </a:rPr>
                        <a:t> (</a:t>
                      </a:r>
                      <a:r>
                        <a:rPr lang="en-US" altLang="ko-KR" sz="1100" dirty="0">
                          <a:effectLst/>
                        </a:rPr>
                        <a:t>total 6)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72875718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9C596DE-0479-409B-A29D-9BDB1C5556FA}"/>
              </a:ext>
            </a:extLst>
          </p:cNvPr>
          <p:cNvSpPr txBox="1"/>
          <p:nvPr/>
        </p:nvSpPr>
        <p:spPr>
          <a:xfrm>
            <a:off x="107757" y="1194812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43BDFC-3774-4926-B551-C311C22083C6}"/>
              </a:ext>
            </a:extLst>
          </p:cNvPr>
          <p:cNvCxnSpPr/>
          <p:nvPr/>
        </p:nvCxnSpPr>
        <p:spPr>
          <a:xfrm flipH="1">
            <a:off x="1818861" y="811575"/>
            <a:ext cx="1113892" cy="30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E29BD4-F8EE-4D15-88E0-F718028D88B7}"/>
              </a:ext>
            </a:extLst>
          </p:cNvPr>
          <p:cNvSpPr txBox="1"/>
          <p:nvPr/>
        </p:nvSpPr>
        <p:spPr>
          <a:xfrm>
            <a:off x="107757" y="4206368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187844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41811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b="1" dirty="0"/>
              <a:t>C:\projects\mysite\pybo\views\answer_views.py : </a:t>
            </a:r>
            <a:r>
              <a:rPr lang="en-US" sz="1100" dirty="0">
                <a:effectLst/>
              </a:rPr>
              <a:t>copy &amp; paste as follows:</a:t>
            </a:r>
            <a:endParaRPr lang="en-US" sz="1100" b="1" dirty="0"/>
          </a:p>
          <a:p>
            <a:r>
              <a:rPr lang="en-US" sz="1100" dirty="0"/>
              <a:t># -- [edit] -- #</a:t>
            </a:r>
          </a:p>
          <a:p>
            <a:r>
              <a:rPr lang="en-US" sz="1100" dirty="0">
                <a:solidFill>
                  <a:srgbClr val="00B0F0"/>
                </a:solidFill>
              </a:rPr>
              <a:t>from </a:t>
            </a:r>
            <a:r>
              <a:rPr lang="en-US" sz="1100" dirty="0" err="1">
                <a:solidFill>
                  <a:srgbClr val="00B0F0"/>
                </a:solidFill>
              </a:rPr>
              <a:t>django.contrib</a:t>
            </a:r>
            <a:r>
              <a:rPr lang="en-US" sz="1100" dirty="0">
                <a:solidFill>
                  <a:srgbClr val="00B0F0"/>
                </a:solidFill>
              </a:rPr>
              <a:t> import messages</a:t>
            </a:r>
          </a:p>
          <a:p>
            <a:r>
              <a:rPr lang="en-US" sz="1100" dirty="0">
                <a:solidFill>
                  <a:srgbClr val="00B0F0"/>
                </a:solidFill>
              </a:rPr>
              <a:t>from </a:t>
            </a:r>
            <a:r>
              <a:rPr lang="en-US" sz="1100" dirty="0" err="1">
                <a:solidFill>
                  <a:srgbClr val="00B0F0"/>
                </a:solidFill>
              </a:rPr>
              <a:t>django.contrib.auth.decorators</a:t>
            </a:r>
            <a:r>
              <a:rPr lang="en-US" sz="1100" dirty="0">
                <a:solidFill>
                  <a:srgbClr val="00B0F0"/>
                </a:solidFill>
              </a:rPr>
              <a:t> import </a:t>
            </a:r>
            <a:r>
              <a:rPr lang="en-US" sz="1100" dirty="0" err="1">
                <a:solidFill>
                  <a:srgbClr val="00B0F0"/>
                </a:solidFill>
              </a:rPr>
              <a:t>login_required</a:t>
            </a:r>
            <a:endParaRPr lang="en-US" sz="1100" dirty="0">
              <a:solidFill>
                <a:srgbClr val="00B0F0"/>
              </a:solidFill>
            </a:endParaRPr>
          </a:p>
          <a:p>
            <a:r>
              <a:rPr lang="en-US" sz="1100" dirty="0">
                <a:solidFill>
                  <a:srgbClr val="00B0F0"/>
                </a:solidFill>
              </a:rPr>
              <a:t>from </a:t>
            </a:r>
            <a:r>
              <a:rPr lang="en-US" sz="1100" dirty="0" err="1">
                <a:solidFill>
                  <a:srgbClr val="00B0F0"/>
                </a:solidFill>
              </a:rPr>
              <a:t>django.shortcuts</a:t>
            </a:r>
            <a:r>
              <a:rPr lang="en-US" sz="1100" dirty="0">
                <a:solidFill>
                  <a:srgbClr val="00B0F0"/>
                </a:solidFill>
              </a:rPr>
              <a:t> import render, get_object_or_404, redirect</a:t>
            </a:r>
          </a:p>
          <a:p>
            <a:r>
              <a:rPr lang="en-US" sz="1100" dirty="0">
                <a:solidFill>
                  <a:srgbClr val="00B0F0"/>
                </a:solidFill>
              </a:rPr>
              <a:t>from </a:t>
            </a:r>
            <a:r>
              <a:rPr lang="en-US" sz="1100" dirty="0" err="1">
                <a:solidFill>
                  <a:srgbClr val="00B0F0"/>
                </a:solidFill>
              </a:rPr>
              <a:t>django.utils</a:t>
            </a:r>
            <a:r>
              <a:rPr lang="en-US" sz="1100" dirty="0">
                <a:solidFill>
                  <a:srgbClr val="00B0F0"/>
                </a:solidFill>
              </a:rPr>
              <a:t> import </a:t>
            </a:r>
            <a:r>
              <a:rPr lang="en-US" sz="1100" dirty="0" err="1">
                <a:solidFill>
                  <a:srgbClr val="00B0F0"/>
                </a:solidFill>
              </a:rPr>
              <a:t>timezone</a:t>
            </a:r>
            <a:endParaRPr lang="en-US" sz="1100" dirty="0">
              <a:solidFill>
                <a:srgbClr val="00B0F0"/>
              </a:solidFill>
            </a:endParaRPr>
          </a:p>
          <a:p>
            <a:endParaRPr lang="en-US" sz="1100" dirty="0">
              <a:solidFill>
                <a:srgbClr val="00B0F0"/>
              </a:solidFill>
            </a:endParaRPr>
          </a:p>
          <a:p>
            <a:r>
              <a:rPr lang="en-US" sz="1100" dirty="0">
                <a:solidFill>
                  <a:srgbClr val="00B0F0"/>
                </a:solidFill>
              </a:rPr>
              <a:t>from ..forms import </a:t>
            </a:r>
            <a:r>
              <a:rPr lang="en-US" sz="1100" dirty="0" err="1">
                <a:solidFill>
                  <a:srgbClr val="00B0F0"/>
                </a:solidFill>
              </a:rPr>
              <a:t>AnswerForm</a:t>
            </a:r>
            <a:endParaRPr lang="en-US" sz="1100" dirty="0">
              <a:solidFill>
                <a:srgbClr val="00B0F0"/>
              </a:solidFill>
            </a:endParaRPr>
          </a:p>
          <a:p>
            <a:r>
              <a:rPr lang="en-US" sz="1100" dirty="0">
                <a:solidFill>
                  <a:srgbClr val="00B0F0"/>
                </a:solidFill>
              </a:rPr>
              <a:t>from ..models import Question, Answer</a:t>
            </a:r>
          </a:p>
          <a:p>
            <a:endParaRPr lang="en-US" sz="1100" dirty="0">
              <a:solidFill>
                <a:srgbClr val="00B0F0"/>
              </a:solidFill>
            </a:endParaRPr>
          </a:p>
          <a:p>
            <a:endParaRPr lang="en-US" sz="1100" dirty="0">
              <a:solidFill>
                <a:srgbClr val="00B0F0"/>
              </a:solidFill>
            </a:endParaRPr>
          </a:p>
          <a:p>
            <a:r>
              <a:rPr lang="en-US" sz="1100" dirty="0">
                <a:solidFill>
                  <a:srgbClr val="00B0F0"/>
                </a:solidFill>
              </a:rPr>
              <a:t>@login_required(login_url='common:login')</a:t>
            </a:r>
          </a:p>
          <a:p>
            <a:r>
              <a:rPr lang="en-US" sz="1100" dirty="0">
                <a:solidFill>
                  <a:srgbClr val="00B0F0"/>
                </a:solidFill>
              </a:rPr>
              <a:t>def </a:t>
            </a:r>
            <a:r>
              <a:rPr lang="en-US" sz="1100" dirty="0" err="1">
                <a:solidFill>
                  <a:srgbClr val="00B0F0"/>
                </a:solidFill>
              </a:rPr>
              <a:t>answer_create</a:t>
            </a:r>
            <a:r>
              <a:rPr lang="en-US" sz="1100" dirty="0">
                <a:solidFill>
                  <a:srgbClr val="00B0F0"/>
                </a:solidFill>
              </a:rPr>
              <a:t>(request, </a:t>
            </a:r>
            <a:r>
              <a:rPr lang="en-US" sz="1100" dirty="0" err="1">
                <a:solidFill>
                  <a:srgbClr val="00B0F0"/>
                </a:solidFill>
              </a:rPr>
              <a:t>question_id</a:t>
            </a:r>
            <a:r>
              <a:rPr lang="en-US" sz="1100" dirty="0">
                <a:solidFill>
                  <a:srgbClr val="00B0F0"/>
                </a:solidFill>
              </a:rPr>
              <a:t>):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...</a:t>
            </a:r>
          </a:p>
          <a:p>
            <a:endParaRPr lang="en-US" sz="1100" dirty="0">
              <a:solidFill>
                <a:srgbClr val="00B0F0"/>
              </a:solidFill>
            </a:endParaRPr>
          </a:p>
          <a:p>
            <a:endParaRPr lang="en-US" sz="1100" dirty="0">
              <a:solidFill>
                <a:srgbClr val="00B0F0"/>
              </a:solidFill>
            </a:endParaRPr>
          </a:p>
          <a:p>
            <a:r>
              <a:rPr lang="en-US" sz="1100" dirty="0">
                <a:solidFill>
                  <a:srgbClr val="00B0F0"/>
                </a:solidFill>
              </a:rPr>
              <a:t>@login_required(login_url='common:login')</a:t>
            </a:r>
          </a:p>
          <a:p>
            <a:r>
              <a:rPr lang="en-US" sz="1100" dirty="0">
                <a:solidFill>
                  <a:srgbClr val="00B0F0"/>
                </a:solidFill>
              </a:rPr>
              <a:t>def </a:t>
            </a:r>
            <a:r>
              <a:rPr lang="en-US" sz="1100" dirty="0" err="1">
                <a:solidFill>
                  <a:srgbClr val="00B0F0"/>
                </a:solidFill>
              </a:rPr>
              <a:t>answer_modify</a:t>
            </a:r>
            <a:r>
              <a:rPr lang="en-US" sz="1100" dirty="0">
                <a:solidFill>
                  <a:srgbClr val="00B0F0"/>
                </a:solidFill>
              </a:rPr>
              <a:t>(request, </a:t>
            </a:r>
            <a:r>
              <a:rPr lang="en-US" sz="1100" dirty="0" err="1">
                <a:solidFill>
                  <a:srgbClr val="00B0F0"/>
                </a:solidFill>
              </a:rPr>
              <a:t>answer_id</a:t>
            </a:r>
            <a:r>
              <a:rPr lang="en-US" sz="1100" dirty="0">
                <a:solidFill>
                  <a:srgbClr val="00B0F0"/>
                </a:solidFill>
              </a:rPr>
              <a:t>):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...</a:t>
            </a:r>
          </a:p>
          <a:p>
            <a:endParaRPr lang="en-US" sz="1100" dirty="0">
              <a:solidFill>
                <a:srgbClr val="00B0F0"/>
              </a:solidFill>
            </a:endParaRPr>
          </a:p>
          <a:p>
            <a:endParaRPr lang="en-US" sz="1100" dirty="0">
              <a:solidFill>
                <a:srgbClr val="00B0F0"/>
              </a:solidFill>
            </a:endParaRPr>
          </a:p>
          <a:p>
            <a:r>
              <a:rPr lang="en-US" sz="1100" dirty="0">
                <a:solidFill>
                  <a:srgbClr val="00B0F0"/>
                </a:solidFill>
              </a:rPr>
              <a:t>@login_required(login_url='common:login')</a:t>
            </a:r>
          </a:p>
          <a:p>
            <a:r>
              <a:rPr lang="en-US" sz="1100" dirty="0">
                <a:solidFill>
                  <a:srgbClr val="00B0F0"/>
                </a:solidFill>
              </a:rPr>
              <a:t>def </a:t>
            </a:r>
            <a:r>
              <a:rPr lang="en-US" sz="1100" dirty="0" err="1">
                <a:solidFill>
                  <a:srgbClr val="00B0F0"/>
                </a:solidFill>
              </a:rPr>
              <a:t>answer_delete</a:t>
            </a:r>
            <a:r>
              <a:rPr lang="en-US" sz="1100" dirty="0">
                <a:solidFill>
                  <a:srgbClr val="00B0F0"/>
                </a:solidFill>
              </a:rPr>
              <a:t>(request, </a:t>
            </a:r>
            <a:r>
              <a:rPr lang="en-US" sz="1100" dirty="0" err="1">
                <a:solidFill>
                  <a:srgbClr val="00B0F0"/>
                </a:solidFill>
              </a:rPr>
              <a:t>answer_id</a:t>
            </a:r>
            <a:r>
              <a:rPr lang="en-US" sz="1100" dirty="0">
                <a:solidFill>
                  <a:srgbClr val="00B0F0"/>
                </a:solidFill>
              </a:rPr>
              <a:t>):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...</a:t>
            </a:r>
          </a:p>
          <a:p>
            <a:r>
              <a:rPr lang="en-US" sz="1100" dirty="0"/>
              <a:t># ------------ # </a:t>
            </a:r>
          </a:p>
          <a:p>
            <a:endParaRPr lang="en-US" sz="1100" dirty="0"/>
          </a:p>
          <a:p>
            <a:r>
              <a:rPr lang="en-US" sz="1100" b="1" dirty="0"/>
              <a:t>C:\projects\mysite\pybo\views\comment_views.py : </a:t>
            </a:r>
            <a:r>
              <a:rPr lang="en-US" sz="1100" dirty="0">
                <a:effectLst/>
              </a:rPr>
              <a:t>copy &amp; paste as follows:</a:t>
            </a:r>
          </a:p>
          <a:p>
            <a:endParaRPr lang="en-US" sz="1100" b="1" dirty="0"/>
          </a:p>
          <a:p>
            <a:r>
              <a:rPr lang="en-US" sz="1100" dirty="0"/>
              <a:t># -- [edit] -- #</a:t>
            </a:r>
          </a:p>
          <a:p>
            <a:r>
              <a:rPr lang="en-US" sz="1100" dirty="0">
                <a:solidFill>
                  <a:srgbClr val="00B0F0"/>
                </a:solidFill>
              </a:rPr>
              <a:t>from </a:t>
            </a:r>
            <a:r>
              <a:rPr lang="en-US" sz="1100" dirty="0" err="1">
                <a:solidFill>
                  <a:srgbClr val="00B0F0"/>
                </a:solidFill>
              </a:rPr>
              <a:t>django.contrib</a:t>
            </a:r>
            <a:r>
              <a:rPr lang="en-US" sz="1100" dirty="0">
                <a:solidFill>
                  <a:srgbClr val="00B0F0"/>
                </a:solidFill>
              </a:rPr>
              <a:t> import messages</a:t>
            </a:r>
          </a:p>
          <a:p>
            <a:r>
              <a:rPr lang="en-US" sz="1100" dirty="0">
                <a:solidFill>
                  <a:srgbClr val="00B0F0"/>
                </a:solidFill>
              </a:rPr>
              <a:t>from </a:t>
            </a:r>
            <a:r>
              <a:rPr lang="en-US" sz="1100" dirty="0" err="1">
                <a:solidFill>
                  <a:srgbClr val="00B0F0"/>
                </a:solidFill>
              </a:rPr>
              <a:t>django.contrib.auth.decorators</a:t>
            </a:r>
            <a:r>
              <a:rPr lang="en-US" sz="1100" dirty="0">
                <a:solidFill>
                  <a:srgbClr val="00B0F0"/>
                </a:solidFill>
              </a:rPr>
              <a:t> import </a:t>
            </a:r>
            <a:r>
              <a:rPr lang="en-US" sz="1100" dirty="0" err="1">
                <a:solidFill>
                  <a:srgbClr val="00B0F0"/>
                </a:solidFill>
              </a:rPr>
              <a:t>login_required</a:t>
            </a:r>
            <a:endParaRPr lang="en-US" sz="1100" dirty="0">
              <a:solidFill>
                <a:srgbClr val="00B0F0"/>
              </a:solidFill>
            </a:endParaRPr>
          </a:p>
          <a:p>
            <a:r>
              <a:rPr lang="en-US" sz="1100" dirty="0">
                <a:solidFill>
                  <a:srgbClr val="00B0F0"/>
                </a:solidFill>
              </a:rPr>
              <a:t>from </a:t>
            </a:r>
            <a:r>
              <a:rPr lang="en-US" sz="1100" dirty="0" err="1">
                <a:solidFill>
                  <a:srgbClr val="00B0F0"/>
                </a:solidFill>
              </a:rPr>
              <a:t>django.shortcuts</a:t>
            </a:r>
            <a:r>
              <a:rPr lang="en-US" sz="1100" dirty="0">
                <a:solidFill>
                  <a:srgbClr val="00B0F0"/>
                </a:solidFill>
              </a:rPr>
              <a:t> import render, get_object_or_404, redirect</a:t>
            </a:r>
          </a:p>
          <a:p>
            <a:r>
              <a:rPr lang="en-US" sz="1100" dirty="0">
                <a:solidFill>
                  <a:srgbClr val="00B0F0"/>
                </a:solidFill>
              </a:rPr>
              <a:t>from </a:t>
            </a:r>
            <a:r>
              <a:rPr lang="en-US" sz="1100" dirty="0" err="1">
                <a:solidFill>
                  <a:srgbClr val="00B0F0"/>
                </a:solidFill>
              </a:rPr>
              <a:t>django.utils</a:t>
            </a:r>
            <a:r>
              <a:rPr lang="en-US" sz="1100" dirty="0">
                <a:solidFill>
                  <a:srgbClr val="00B0F0"/>
                </a:solidFill>
              </a:rPr>
              <a:t> import </a:t>
            </a:r>
            <a:r>
              <a:rPr lang="en-US" sz="1100" dirty="0" err="1">
                <a:solidFill>
                  <a:srgbClr val="00B0F0"/>
                </a:solidFill>
              </a:rPr>
              <a:t>timezone</a:t>
            </a:r>
            <a:endParaRPr lang="en-US" sz="1100" dirty="0">
              <a:solidFill>
                <a:srgbClr val="00B0F0"/>
              </a:solidFill>
            </a:endParaRPr>
          </a:p>
          <a:p>
            <a:endParaRPr lang="en-US" sz="1100" dirty="0">
              <a:solidFill>
                <a:srgbClr val="00B0F0"/>
              </a:solidFill>
            </a:endParaRPr>
          </a:p>
          <a:p>
            <a:r>
              <a:rPr lang="en-US" sz="1100" dirty="0">
                <a:solidFill>
                  <a:srgbClr val="00B0F0"/>
                </a:solidFill>
              </a:rPr>
              <a:t>from ..forms import </a:t>
            </a:r>
            <a:r>
              <a:rPr lang="en-US" sz="1100" dirty="0" err="1">
                <a:solidFill>
                  <a:srgbClr val="00B0F0"/>
                </a:solidFill>
              </a:rPr>
              <a:t>CommentForm</a:t>
            </a:r>
            <a:endParaRPr lang="en-US" sz="1100" dirty="0">
              <a:solidFill>
                <a:srgbClr val="00B0F0"/>
              </a:solidFill>
            </a:endParaRPr>
          </a:p>
          <a:p>
            <a:r>
              <a:rPr lang="en-US" sz="1100" dirty="0">
                <a:solidFill>
                  <a:srgbClr val="00B0F0"/>
                </a:solidFill>
              </a:rPr>
              <a:t>from ..models import Question, Answer, Comment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07757" y="534576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39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341235" y="369662"/>
            <a:ext cx="5620094" cy="61186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@login_required(login_url='common:login')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def </a:t>
            </a:r>
            <a:r>
              <a:rPr lang="en-US" sz="1200" dirty="0" err="1">
                <a:solidFill>
                  <a:srgbClr val="00B0F0"/>
                </a:solidFill>
              </a:rPr>
              <a:t>comment_create_question</a:t>
            </a:r>
            <a:r>
              <a:rPr lang="en-US" sz="1200" dirty="0">
                <a:solidFill>
                  <a:srgbClr val="00B0F0"/>
                </a:solidFill>
              </a:rPr>
              <a:t>(request, </a:t>
            </a:r>
            <a:r>
              <a:rPr lang="en-US" sz="1200" dirty="0" err="1">
                <a:solidFill>
                  <a:srgbClr val="00B0F0"/>
                </a:solidFill>
              </a:rPr>
              <a:t>question_id</a:t>
            </a:r>
            <a:r>
              <a:rPr lang="en-US" sz="1200" dirty="0">
                <a:solidFill>
                  <a:srgbClr val="00B0F0"/>
                </a:solidFill>
              </a:rPr>
              <a:t>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...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@login_required(login_url='common:login')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def </a:t>
            </a:r>
            <a:r>
              <a:rPr lang="en-US" sz="1200" dirty="0" err="1">
                <a:solidFill>
                  <a:srgbClr val="00B0F0"/>
                </a:solidFill>
              </a:rPr>
              <a:t>comment_modify_question</a:t>
            </a:r>
            <a:r>
              <a:rPr lang="en-US" sz="1200" dirty="0">
                <a:solidFill>
                  <a:srgbClr val="00B0F0"/>
                </a:solidFill>
              </a:rPr>
              <a:t>(request, </a:t>
            </a:r>
            <a:r>
              <a:rPr lang="en-US" sz="1200" dirty="0" err="1">
                <a:solidFill>
                  <a:srgbClr val="00B0F0"/>
                </a:solidFill>
              </a:rPr>
              <a:t>comment_id</a:t>
            </a:r>
            <a:r>
              <a:rPr lang="en-US" sz="1200" dirty="0">
                <a:solidFill>
                  <a:srgbClr val="00B0F0"/>
                </a:solidFill>
              </a:rPr>
              <a:t>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...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@login_required(login_url='common:login')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def </a:t>
            </a:r>
            <a:r>
              <a:rPr lang="en-US" sz="1200" dirty="0" err="1">
                <a:solidFill>
                  <a:srgbClr val="00B0F0"/>
                </a:solidFill>
              </a:rPr>
              <a:t>comment_delete_question</a:t>
            </a:r>
            <a:r>
              <a:rPr lang="en-US" sz="1200" dirty="0">
                <a:solidFill>
                  <a:srgbClr val="00B0F0"/>
                </a:solidFill>
              </a:rPr>
              <a:t>(request, </a:t>
            </a:r>
            <a:r>
              <a:rPr lang="en-US" sz="1200" dirty="0" err="1">
                <a:solidFill>
                  <a:srgbClr val="00B0F0"/>
                </a:solidFill>
              </a:rPr>
              <a:t>comment_id</a:t>
            </a:r>
            <a:r>
              <a:rPr lang="en-US" sz="1200" dirty="0">
                <a:solidFill>
                  <a:srgbClr val="00B0F0"/>
                </a:solidFill>
              </a:rPr>
              <a:t>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...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@login_required(login_url='common:login')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def </a:t>
            </a:r>
            <a:r>
              <a:rPr lang="en-US" sz="1200" dirty="0" err="1">
                <a:solidFill>
                  <a:srgbClr val="00B0F0"/>
                </a:solidFill>
              </a:rPr>
              <a:t>comment_create_answer</a:t>
            </a:r>
            <a:r>
              <a:rPr lang="en-US" sz="1200" dirty="0">
                <a:solidFill>
                  <a:srgbClr val="00B0F0"/>
                </a:solidFill>
              </a:rPr>
              <a:t>(request, </a:t>
            </a:r>
            <a:r>
              <a:rPr lang="en-US" sz="1200" dirty="0" err="1">
                <a:solidFill>
                  <a:srgbClr val="00B0F0"/>
                </a:solidFill>
              </a:rPr>
              <a:t>answer_id</a:t>
            </a:r>
            <a:r>
              <a:rPr lang="en-US" sz="1200" dirty="0">
                <a:solidFill>
                  <a:srgbClr val="00B0F0"/>
                </a:solidFill>
              </a:rPr>
              <a:t>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...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@login_required(login_url='common:login')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def </a:t>
            </a:r>
            <a:r>
              <a:rPr lang="en-US" sz="1200" dirty="0" err="1">
                <a:solidFill>
                  <a:srgbClr val="00B0F0"/>
                </a:solidFill>
              </a:rPr>
              <a:t>comment_modify_answer</a:t>
            </a:r>
            <a:r>
              <a:rPr lang="en-US" sz="1200" dirty="0">
                <a:solidFill>
                  <a:srgbClr val="00B0F0"/>
                </a:solidFill>
              </a:rPr>
              <a:t>(request, </a:t>
            </a:r>
            <a:r>
              <a:rPr lang="en-US" sz="1200" dirty="0" err="1">
                <a:solidFill>
                  <a:srgbClr val="00B0F0"/>
                </a:solidFill>
              </a:rPr>
              <a:t>comment_id</a:t>
            </a:r>
            <a:r>
              <a:rPr lang="en-US" sz="1200" dirty="0">
                <a:solidFill>
                  <a:srgbClr val="00B0F0"/>
                </a:solidFill>
              </a:rPr>
              <a:t>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...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@login_required(login_url='common:login')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def </a:t>
            </a:r>
            <a:r>
              <a:rPr lang="en-US" sz="1200" dirty="0" err="1">
                <a:solidFill>
                  <a:srgbClr val="00B0F0"/>
                </a:solidFill>
              </a:rPr>
              <a:t>comment_delete_answer</a:t>
            </a:r>
            <a:r>
              <a:rPr lang="en-US" sz="1200" dirty="0">
                <a:solidFill>
                  <a:srgbClr val="00B0F0"/>
                </a:solidFill>
              </a:rPr>
              <a:t>(request, </a:t>
            </a:r>
            <a:r>
              <a:rPr lang="en-US" sz="1200" dirty="0" err="1">
                <a:solidFill>
                  <a:srgbClr val="00B0F0"/>
                </a:solidFill>
              </a:rPr>
              <a:t>comment_id</a:t>
            </a:r>
            <a:r>
              <a:rPr lang="en-US" sz="1200" dirty="0">
                <a:solidFill>
                  <a:srgbClr val="00B0F0"/>
                </a:solidFill>
              </a:rPr>
              <a:t>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...</a:t>
            </a:r>
          </a:p>
          <a:p>
            <a:r>
              <a:rPr lang="en-US" sz="1200" dirty="0"/>
              <a:t># ------------ #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E29BD4-F8EE-4D15-88E0-F718028D88B7}"/>
              </a:ext>
            </a:extLst>
          </p:cNvPr>
          <p:cNvSpPr txBox="1"/>
          <p:nvPr/>
        </p:nvSpPr>
        <p:spPr>
          <a:xfrm>
            <a:off x="107757" y="4902107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6199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453707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&lt;!-- [edit]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if </a:t>
            </a:r>
            <a:r>
              <a:rPr lang="en-US" sz="1200" dirty="0" err="1">
                <a:solidFill>
                  <a:srgbClr val="00B0F0"/>
                </a:solidFill>
              </a:rPr>
              <a:t>question_list</a:t>
            </a:r>
            <a:r>
              <a:rPr lang="en-US" sz="12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&lt;ul&gt;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{% for question in </a:t>
            </a:r>
            <a:r>
              <a:rPr lang="en-US" sz="1200" dirty="0" err="1">
                <a:solidFill>
                  <a:srgbClr val="00B0F0"/>
                </a:solidFill>
              </a:rPr>
              <a:t>question_list</a:t>
            </a:r>
            <a:r>
              <a:rPr lang="en-US" sz="12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&lt;li&gt;&lt;a </a:t>
            </a:r>
            <a:r>
              <a:rPr lang="en-US" sz="1200" dirty="0" err="1">
                <a:solidFill>
                  <a:srgbClr val="00B0F0"/>
                </a:solidFill>
              </a:rPr>
              <a:t>href</a:t>
            </a:r>
            <a:r>
              <a:rPr lang="en-US" sz="1200" dirty="0">
                <a:solidFill>
                  <a:srgbClr val="00B0F0"/>
                </a:solidFill>
              </a:rPr>
              <a:t>="/</a:t>
            </a:r>
            <a:r>
              <a:rPr lang="en-US" sz="1200" dirty="0" err="1">
                <a:solidFill>
                  <a:srgbClr val="00B0F0"/>
                </a:solidFill>
              </a:rPr>
              <a:t>pybo</a:t>
            </a:r>
            <a:r>
              <a:rPr lang="en-US" sz="1200" dirty="0">
                <a:solidFill>
                  <a:srgbClr val="00B0F0"/>
                </a:solidFill>
              </a:rPr>
              <a:t>/{{ question.id }}/"&gt;{{ </a:t>
            </a:r>
            <a:r>
              <a:rPr lang="en-US" sz="1200" dirty="0" err="1">
                <a:solidFill>
                  <a:srgbClr val="00B0F0"/>
                </a:solidFill>
              </a:rPr>
              <a:t>question.subject</a:t>
            </a:r>
            <a:r>
              <a:rPr lang="en-US" sz="1200" dirty="0">
                <a:solidFill>
                  <a:srgbClr val="00B0F0"/>
                </a:solidFill>
              </a:rPr>
              <a:t> }}&lt;/a&gt;&lt;/li&gt;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{% </a:t>
            </a:r>
            <a:r>
              <a:rPr lang="en-US" sz="1200" dirty="0" err="1">
                <a:solidFill>
                  <a:srgbClr val="00B0F0"/>
                </a:solidFill>
              </a:rPr>
              <a:t>endfor</a:t>
            </a:r>
            <a:r>
              <a:rPr lang="en-US" sz="12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&lt;/ul&gt;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else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&lt;p&gt;No questions&lt;/p&gt;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endif %}</a:t>
            </a:r>
          </a:p>
          <a:p>
            <a:r>
              <a:rPr lang="en-US" sz="1200" dirty="0"/>
              <a:t>&lt;!----&gt;</a:t>
            </a:r>
          </a:p>
          <a:p>
            <a:endParaRPr lang="en-US" sz="1200" dirty="0"/>
          </a:p>
          <a:p>
            <a:r>
              <a:rPr lang="en-US" sz="1200" b="1" dirty="0"/>
              <a:t>C:\projects\mysite\pybo\urls.py</a:t>
            </a:r>
          </a:p>
          <a:p>
            <a:r>
              <a:rPr lang="en-US" sz="1200" dirty="0" err="1"/>
              <a:t>urlpatterns</a:t>
            </a:r>
            <a:r>
              <a:rPr lang="en-US" sz="1200" dirty="0"/>
              <a:t> = [</a:t>
            </a:r>
          </a:p>
          <a:p>
            <a:r>
              <a:rPr lang="en-US" sz="1200" dirty="0"/>
              <a:t>    path('', </a:t>
            </a:r>
            <a:r>
              <a:rPr lang="en-US" sz="1200" dirty="0" err="1"/>
              <a:t>views.index</a:t>
            </a:r>
            <a:r>
              <a:rPr lang="en-US" sz="1200" dirty="0"/>
              <a:t>),</a:t>
            </a:r>
          </a:p>
          <a:p>
            <a:r>
              <a:rPr lang="en-US" sz="1200" dirty="0"/>
              <a:t>    # -- [edit] -- #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path('&lt;</a:t>
            </a:r>
            <a:r>
              <a:rPr lang="en-US" sz="1200" dirty="0" err="1">
                <a:solidFill>
                  <a:srgbClr val="00B0F0"/>
                </a:solidFill>
              </a:rPr>
              <a:t>int:question_id</a:t>
            </a:r>
            <a:r>
              <a:rPr lang="en-US" sz="1200" dirty="0">
                <a:solidFill>
                  <a:srgbClr val="00B0F0"/>
                </a:solidFill>
              </a:rPr>
              <a:t>&gt;/', </a:t>
            </a:r>
            <a:r>
              <a:rPr lang="en-US" sz="1200" dirty="0" err="1">
                <a:solidFill>
                  <a:srgbClr val="00B0F0"/>
                </a:solidFill>
              </a:rPr>
              <a:t>views.detail</a:t>
            </a:r>
            <a:r>
              <a:rPr lang="en-US" sz="1200" dirty="0">
                <a:solidFill>
                  <a:srgbClr val="00B0F0"/>
                </a:solidFill>
              </a:rPr>
              <a:t>),</a:t>
            </a:r>
          </a:p>
          <a:p>
            <a:r>
              <a:rPr lang="en-US" sz="1200" dirty="0"/>
              <a:t>    # ------ #</a:t>
            </a:r>
          </a:p>
          <a:p>
            <a:r>
              <a:rPr lang="en-US" sz="1200" dirty="0"/>
              <a:t>]</a:t>
            </a:r>
          </a:p>
          <a:p>
            <a:endParaRPr lang="en-US" sz="1200" dirty="0"/>
          </a:p>
          <a:p>
            <a:r>
              <a:rPr lang="en-US" sz="1200" b="1" dirty="0"/>
              <a:t>C:\projects\mysite\pybo\views.py</a:t>
            </a:r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def detail(request, </a:t>
            </a:r>
            <a:r>
              <a:rPr lang="en-US" sz="1200" dirty="0" err="1">
                <a:solidFill>
                  <a:srgbClr val="00B0F0"/>
                </a:solidFill>
              </a:rPr>
              <a:t>question_id</a:t>
            </a:r>
            <a:r>
              <a:rPr lang="en-US" sz="1200" dirty="0">
                <a:solidFill>
                  <a:srgbClr val="00B0F0"/>
                </a:solidFill>
              </a:rPr>
              <a:t>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"""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</a:t>
            </a:r>
            <a:r>
              <a:rPr lang="en-US" sz="1200" dirty="0" err="1">
                <a:solidFill>
                  <a:srgbClr val="00B0F0"/>
                </a:solidFill>
              </a:rPr>
              <a:t>pybo</a:t>
            </a:r>
            <a:r>
              <a:rPr lang="en-US" sz="1200" dirty="0">
                <a:solidFill>
                  <a:srgbClr val="00B0F0"/>
                </a:solidFill>
              </a:rPr>
              <a:t> detail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"""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question = </a:t>
            </a:r>
            <a:r>
              <a:rPr lang="en-US" sz="1200" dirty="0" err="1">
                <a:solidFill>
                  <a:srgbClr val="00B0F0"/>
                </a:solidFill>
              </a:rPr>
              <a:t>Question.objects.get</a:t>
            </a:r>
            <a:r>
              <a:rPr lang="en-US" sz="1200" dirty="0">
                <a:solidFill>
                  <a:srgbClr val="00B0F0"/>
                </a:solidFill>
              </a:rPr>
              <a:t>(id=</a:t>
            </a:r>
            <a:r>
              <a:rPr lang="en-US" sz="1200" dirty="0" err="1">
                <a:solidFill>
                  <a:srgbClr val="00B0F0"/>
                </a:solidFill>
              </a:rPr>
              <a:t>question_id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context = {'question': question}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return render(request, '</a:t>
            </a:r>
            <a:r>
              <a:rPr lang="en-US" sz="1200" dirty="0" err="1">
                <a:solidFill>
                  <a:srgbClr val="00B0F0"/>
                </a:solidFill>
              </a:rPr>
              <a:t>pybo</a:t>
            </a:r>
            <a:r>
              <a:rPr lang="en-US" sz="1200" dirty="0">
                <a:solidFill>
                  <a:srgbClr val="00B0F0"/>
                </a:solidFill>
              </a:rPr>
              <a:t>/question_detail.html', context)</a:t>
            </a:r>
          </a:p>
          <a:p>
            <a:r>
              <a:rPr lang="en-US" sz="1200" dirty="0"/>
              <a:t># ------------ 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65858" y="534576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4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522866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Create a file</a:t>
            </a:r>
          </a:p>
          <a:p>
            <a:r>
              <a:rPr lang="en-US" sz="1200" dirty="0"/>
              <a:t>C:\projects\mysite\pybo\templates\pybo\question_detail.html</a:t>
            </a:r>
          </a:p>
          <a:p>
            <a:r>
              <a:rPr lang="en-US" sz="1200" dirty="0"/>
              <a:t>&lt;!-- -- [edit] --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&lt;h1&gt;{{ </a:t>
            </a:r>
            <a:r>
              <a:rPr lang="en-US" sz="1200" dirty="0" err="1">
                <a:solidFill>
                  <a:srgbClr val="00B0F0"/>
                </a:solidFill>
              </a:rPr>
              <a:t>question.subject</a:t>
            </a:r>
            <a:r>
              <a:rPr lang="en-US" sz="1200" dirty="0">
                <a:solidFill>
                  <a:srgbClr val="00B0F0"/>
                </a:solidFill>
              </a:rPr>
              <a:t> }}&lt;/h1&gt;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&lt;div&gt;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{{ </a:t>
            </a:r>
            <a:r>
              <a:rPr lang="en-US" sz="1200" dirty="0" err="1">
                <a:solidFill>
                  <a:srgbClr val="00B0F0"/>
                </a:solidFill>
              </a:rPr>
              <a:t>question.content</a:t>
            </a:r>
            <a:r>
              <a:rPr lang="en-US" sz="1200" dirty="0">
                <a:solidFill>
                  <a:srgbClr val="00B0F0"/>
                </a:solidFill>
              </a:rPr>
              <a:t> }}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&lt;/div&gt;</a:t>
            </a:r>
          </a:p>
          <a:p>
            <a:r>
              <a:rPr lang="en-US" sz="1200" dirty="0"/>
              <a:t>&lt;!-- ------------ --&gt;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C:\projects\mysite\pybo\views.py</a:t>
            </a:r>
          </a:p>
          <a:p>
            <a:endParaRPr lang="en-US" sz="1200" dirty="0"/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from </a:t>
            </a:r>
            <a:r>
              <a:rPr lang="en-US" sz="1200" dirty="0" err="1">
                <a:solidFill>
                  <a:srgbClr val="00B0F0"/>
                </a:solidFill>
              </a:rPr>
              <a:t>django.shortcuts</a:t>
            </a:r>
            <a:r>
              <a:rPr lang="en-US" sz="1200" dirty="0">
                <a:solidFill>
                  <a:srgbClr val="00B0F0"/>
                </a:solidFill>
              </a:rPr>
              <a:t> import render, get_object_or_404</a:t>
            </a:r>
          </a:p>
          <a:p>
            <a:r>
              <a:rPr lang="en-US" sz="1200" dirty="0"/>
              <a:t># ------------ #</a:t>
            </a:r>
          </a:p>
          <a:p>
            <a:r>
              <a:rPr lang="en-US" sz="1200" dirty="0"/>
              <a:t>...</a:t>
            </a:r>
          </a:p>
          <a:p>
            <a:r>
              <a:rPr lang="en-US" sz="1200" dirty="0"/>
              <a:t>def detail(request, </a:t>
            </a:r>
            <a:r>
              <a:rPr lang="en-US" sz="1200" dirty="0" err="1"/>
              <a:t>question_id</a:t>
            </a:r>
            <a:r>
              <a:rPr lang="en-US" sz="1200" dirty="0"/>
              <a:t>):</a:t>
            </a:r>
          </a:p>
          <a:p>
            <a:r>
              <a:rPr lang="en-US" sz="1200" dirty="0"/>
              <a:t>    """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pybo</a:t>
            </a:r>
            <a:r>
              <a:rPr lang="en-US" sz="1200" dirty="0"/>
              <a:t> detail</a:t>
            </a:r>
          </a:p>
          <a:p>
            <a:r>
              <a:rPr lang="en-US" sz="1200" dirty="0"/>
              <a:t>    """</a:t>
            </a:r>
          </a:p>
          <a:p>
            <a:r>
              <a:rPr lang="en-US" sz="1200" dirty="0"/>
              <a:t>    # -- [edit] -- #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question = get_object_or_404(Question, pk=</a:t>
            </a:r>
            <a:r>
              <a:rPr lang="en-US" sz="1200" dirty="0" err="1">
                <a:solidFill>
                  <a:srgbClr val="00B0F0"/>
                </a:solidFill>
              </a:rPr>
              <a:t>question_id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  <a:p>
            <a:r>
              <a:rPr lang="en-US" sz="1200" dirty="0"/>
              <a:t>    # ------------ #</a:t>
            </a:r>
          </a:p>
          <a:p>
            <a:r>
              <a:rPr lang="en-US" sz="1200" dirty="0"/>
              <a:t>    context = {'question': question}</a:t>
            </a:r>
          </a:p>
          <a:p>
            <a:r>
              <a:rPr lang="en-US" sz="1200" dirty="0"/>
              <a:t>    return render(request, '</a:t>
            </a:r>
            <a:r>
              <a:rPr lang="en-US" sz="1200" dirty="0" err="1"/>
              <a:t>pybo</a:t>
            </a:r>
            <a:r>
              <a:rPr lang="en-US" sz="1200" dirty="0"/>
              <a:t>/question_detail.html', context)</a:t>
            </a:r>
          </a:p>
          <a:p>
            <a:endParaRPr lang="en-US" sz="1200" dirty="0"/>
          </a:p>
          <a:p>
            <a:r>
              <a:rPr lang="en-US" sz="1200" dirty="0"/>
              <a:t>(expected)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37CC17-3CF9-4587-A332-032BF7F407D8}"/>
              </a:ext>
            </a:extLst>
          </p:cNvPr>
          <p:cNvSpPr txBox="1"/>
          <p:nvPr/>
        </p:nvSpPr>
        <p:spPr>
          <a:xfrm>
            <a:off x="6235017" y="534576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9D3591-3FA9-4433-93E9-DFBA1390868F}"/>
              </a:ext>
            </a:extLst>
          </p:cNvPr>
          <p:cNvSpPr txBox="1"/>
          <p:nvPr/>
        </p:nvSpPr>
        <p:spPr>
          <a:xfrm>
            <a:off x="6263704" y="2688120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CBD06F-D8DA-4024-BFA9-AEF1819A465A}"/>
              </a:ext>
            </a:extLst>
          </p:cNvPr>
          <p:cNvSpPr txBox="1"/>
          <p:nvPr/>
        </p:nvSpPr>
        <p:spPr>
          <a:xfrm>
            <a:off x="165858" y="2747689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EDB79E-30B8-495C-A9E0-2C7E59423992}"/>
              </a:ext>
            </a:extLst>
          </p:cNvPr>
          <p:cNvSpPr txBox="1"/>
          <p:nvPr/>
        </p:nvSpPr>
        <p:spPr>
          <a:xfrm>
            <a:off x="165858" y="4192175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818E6-631F-4819-A264-85CDEB8A71E5}"/>
              </a:ext>
            </a:extLst>
          </p:cNvPr>
          <p:cNvSpPr txBox="1"/>
          <p:nvPr/>
        </p:nvSpPr>
        <p:spPr>
          <a:xfrm>
            <a:off x="318257" y="173115"/>
            <a:ext cx="23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08748-0AD2-4AC8-862B-6556D832F55E}"/>
              </a:ext>
            </a:extLst>
          </p:cNvPr>
          <p:cNvSpPr txBox="1"/>
          <p:nvPr/>
        </p:nvSpPr>
        <p:spPr>
          <a:xfrm>
            <a:off x="2821340" y="2426993"/>
            <a:ext cx="2536689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http://localhost:8000/pybo/</a:t>
            </a:r>
            <a:endParaRPr lang="en-US" sz="1100" b="1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264A7D-E241-4747-A865-D87483FFA7E1}"/>
              </a:ext>
            </a:extLst>
          </p:cNvPr>
          <p:cNvSpPr txBox="1"/>
          <p:nvPr/>
        </p:nvSpPr>
        <p:spPr>
          <a:xfrm>
            <a:off x="8713855" y="2042202"/>
            <a:ext cx="2536689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http://localhost:8000/pybo/2</a:t>
            </a:r>
            <a:endParaRPr lang="en-US" sz="1100" b="1" dirty="0">
              <a:solidFill>
                <a:srgbClr val="00B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BFE21F-9D30-41EB-B745-388F0C7D8C19}"/>
              </a:ext>
            </a:extLst>
          </p:cNvPr>
          <p:cNvSpPr txBox="1"/>
          <p:nvPr/>
        </p:nvSpPr>
        <p:spPr>
          <a:xfrm>
            <a:off x="8713855" y="5619082"/>
            <a:ext cx="2536689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http://localhost:8000/pybo/-1</a:t>
            </a:r>
            <a:endParaRPr lang="en-US" sz="1100" b="1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E79FB6-2CAD-47D4-B92B-0B1508F15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410" y="5924411"/>
            <a:ext cx="4002889" cy="62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6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41811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b="1" dirty="0"/>
              <a:t>C:\projects\mysite\pybo\views\__init__.py</a:t>
            </a:r>
          </a:p>
          <a:p>
            <a:endParaRPr lang="en-US" sz="1100" b="1" dirty="0"/>
          </a:p>
          <a:p>
            <a:r>
              <a:rPr lang="en-US" sz="1100" dirty="0"/>
              <a:t># -- [edit] -- #</a:t>
            </a:r>
          </a:p>
          <a:p>
            <a:r>
              <a:rPr lang="en-US" sz="1100" dirty="0">
                <a:solidFill>
                  <a:srgbClr val="00B0F0"/>
                </a:solidFill>
              </a:rPr>
              <a:t>from .</a:t>
            </a:r>
            <a:r>
              <a:rPr lang="en-US" sz="1100" dirty="0" err="1">
                <a:solidFill>
                  <a:srgbClr val="00B0F0"/>
                </a:solidFill>
              </a:rPr>
              <a:t>base_views</a:t>
            </a:r>
            <a:r>
              <a:rPr lang="en-US" sz="1100" dirty="0">
                <a:solidFill>
                  <a:srgbClr val="00B0F0"/>
                </a:solidFill>
              </a:rPr>
              <a:t> import *</a:t>
            </a:r>
          </a:p>
          <a:p>
            <a:r>
              <a:rPr lang="en-US" sz="1100" dirty="0">
                <a:solidFill>
                  <a:srgbClr val="00B0F0"/>
                </a:solidFill>
              </a:rPr>
              <a:t>from .</a:t>
            </a:r>
            <a:r>
              <a:rPr lang="en-US" sz="1100" dirty="0" err="1">
                <a:solidFill>
                  <a:srgbClr val="00B0F0"/>
                </a:solidFill>
              </a:rPr>
              <a:t>question_views</a:t>
            </a:r>
            <a:r>
              <a:rPr lang="en-US" sz="1100" dirty="0">
                <a:solidFill>
                  <a:srgbClr val="00B0F0"/>
                </a:solidFill>
              </a:rPr>
              <a:t> import *</a:t>
            </a:r>
          </a:p>
          <a:p>
            <a:r>
              <a:rPr lang="en-US" sz="1100" dirty="0">
                <a:solidFill>
                  <a:srgbClr val="00B0F0"/>
                </a:solidFill>
              </a:rPr>
              <a:t>from .</a:t>
            </a:r>
            <a:r>
              <a:rPr lang="en-US" sz="1100" dirty="0" err="1">
                <a:solidFill>
                  <a:srgbClr val="00B0F0"/>
                </a:solidFill>
              </a:rPr>
              <a:t>answer_views</a:t>
            </a:r>
            <a:r>
              <a:rPr lang="en-US" sz="1100" dirty="0">
                <a:solidFill>
                  <a:srgbClr val="00B0F0"/>
                </a:solidFill>
              </a:rPr>
              <a:t> import *</a:t>
            </a:r>
          </a:p>
          <a:p>
            <a:r>
              <a:rPr lang="en-US" sz="1100" dirty="0">
                <a:solidFill>
                  <a:srgbClr val="00B0F0"/>
                </a:solidFill>
              </a:rPr>
              <a:t>from .</a:t>
            </a:r>
            <a:r>
              <a:rPr lang="en-US" sz="1100" dirty="0" err="1">
                <a:solidFill>
                  <a:srgbClr val="00B0F0"/>
                </a:solidFill>
              </a:rPr>
              <a:t>comment_views</a:t>
            </a:r>
            <a:r>
              <a:rPr lang="en-US" sz="1100" dirty="0">
                <a:solidFill>
                  <a:srgbClr val="00B0F0"/>
                </a:solidFill>
              </a:rPr>
              <a:t> import *</a:t>
            </a:r>
          </a:p>
          <a:p>
            <a:r>
              <a:rPr lang="en-US" sz="1100" dirty="0"/>
              <a:t># ------------ #</a:t>
            </a:r>
          </a:p>
          <a:p>
            <a:endParaRPr lang="en-US" sz="1100" dirty="0"/>
          </a:p>
          <a:p>
            <a:r>
              <a:rPr lang="en-US" sz="1100" b="1" dirty="0"/>
              <a:t>(NOTE)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You do not have to change anything using views module such as pybo/urls.py</a:t>
            </a:r>
          </a:p>
          <a:p>
            <a:endParaRPr lang="en-US" sz="11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sz="1100" b="1" dirty="0"/>
              <a:t>Finally, delete pybo/views.py (Instead, just rename it just in case)</a:t>
            </a:r>
          </a:p>
          <a:p>
            <a:endParaRPr lang="en-US" sz="1100" b="1" dirty="0"/>
          </a:p>
          <a:p>
            <a:r>
              <a:rPr lang="en-US" sz="1100" b="1" dirty="0"/>
              <a:t>Confirm file structure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07757" y="534576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40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573793" y="369662"/>
            <a:ext cx="5387536" cy="61186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Urls.py only know mapping function name. (not which file).</a:t>
            </a:r>
          </a:p>
          <a:p>
            <a:r>
              <a:rPr lang="en-US" sz="1200" dirty="0"/>
              <a:t>In order to overcome this disadvantage, following way is recommended.</a:t>
            </a:r>
          </a:p>
          <a:p>
            <a:endParaRPr lang="en-US" sz="1200" dirty="0"/>
          </a:p>
          <a:p>
            <a:r>
              <a:rPr lang="en-US" sz="1200" dirty="0"/>
              <a:t>Delete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C:\projects\mysite\pybo\views\__init__.py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/>
              <a:t>C:\projects\mysite\pybo\urls.py</a:t>
            </a:r>
          </a:p>
          <a:p>
            <a:endParaRPr lang="en-US" sz="1200" b="1" dirty="0"/>
          </a:p>
          <a:p>
            <a:r>
              <a:rPr lang="en-US" sz="1200" dirty="0"/>
              <a:t>from </a:t>
            </a:r>
            <a:r>
              <a:rPr lang="en-US" sz="1200" dirty="0" err="1"/>
              <a:t>django.urls</a:t>
            </a:r>
            <a:r>
              <a:rPr lang="en-US" sz="1200" dirty="0"/>
              <a:t> import path</a:t>
            </a:r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from .views import </a:t>
            </a:r>
            <a:r>
              <a:rPr lang="en-US" sz="1200" dirty="0" err="1">
                <a:solidFill>
                  <a:srgbClr val="00B0F0"/>
                </a:solidFill>
              </a:rPr>
              <a:t>base_views</a:t>
            </a:r>
            <a:r>
              <a:rPr lang="en-US" sz="1200" dirty="0">
                <a:solidFill>
                  <a:srgbClr val="00B0F0"/>
                </a:solidFill>
              </a:rPr>
              <a:t>, </a:t>
            </a:r>
            <a:r>
              <a:rPr lang="en-US" sz="1200" dirty="0" err="1">
                <a:solidFill>
                  <a:srgbClr val="00B0F0"/>
                </a:solidFill>
              </a:rPr>
              <a:t>question_views</a:t>
            </a:r>
            <a:r>
              <a:rPr lang="en-US" sz="1200" dirty="0">
                <a:solidFill>
                  <a:srgbClr val="00B0F0"/>
                </a:solidFill>
              </a:rPr>
              <a:t>, </a:t>
            </a:r>
            <a:r>
              <a:rPr lang="en-US" sz="1200" dirty="0" err="1">
                <a:solidFill>
                  <a:srgbClr val="00B0F0"/>
                </a:solidFill>
              </a:rPr>
              <a:t>answer_views</a:t>
            </a:r>
            <a:r>
              <a:rPr lang="en-US" sz="1200" dirty="0">
                <a:solidFill>
                  <a:srgbClr val="00B0F0"/>
                </a:solidFill>
              </a:rPr>
              <a:t>, </a:t>
            </a:r>
            <a:r>
              <a:rPr lang="en-US" sz="1200" dirty="0" err="1">
                <a:solidFill>
                  <a:srgbClr val="00B0F0"/>
                </a:solidFill>
              </a:rPr>
              <a:t>comment_views</a:t>
            </a:r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/>
              <a:t># ------------ #</a:t>
            </a:r>
          </a:p>
          <a:p>
            <a:r>
              <a:rPr lang="en-US" sz="1200" dirty="0" err="1">
                <a:solidFill>
                  <a:srgbClr val="00B0F0"/>
                </a:solidFill>
              </a:rPr>
              <a:t>app_name</a:t>
            </a:r>
            <a:r>
              <a:rPr lang="en-US" sz="1200" dirty="0">
                <a:solidFill>
                  <a:srgbClr val="00B0F0"/>
                </a:solidFill>
              </a:rPr>
              <a:t> = '</a:t>
            </a:r>
            <a:r>
              <a:rPr lang="en-US" sz="1200" dirty="0" err="1">
                <a:solidFill>
                  <a:srgbClr val="00B0F0"/>
                </a:solidFill>
              </a:rPr>
              <a:t>pybo</a:t>
            </a:r>
            <a:r>
              <a:rPr lang="en-US" sz="1200" dirty="0">
                <a:solidFill>
                  <a:srgbClr val="00B0F0"/>
                </a:solidFill>
              </a:rPr>
              <a:t>'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 err="1">
                <a:solidFill>
                  <a:srgbClr val="00B0F0"/>
                </a:solidFill>
              </a:rPr>
              <a:t>urlpatterns</a:t>
            </a:r>
            <a:r>
              <a:rPr lang="en-US" sz="1200" dirty="0">
                <a:solidFill>
                  <a:srgbClr val="00B0F0"/>
                </a:solidFill>
              </a:rPr>
              <a:t> = [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# base_views.py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path('', </a:t>
            </a:r>
            <a:r>
              <a:rPr lang="en-US" sz="1200" dirty="0" err="1">
                <a:solidFill>
                  <a:srgbClr val="00B0F0"/>
                </a:solidFill>
              </a:rPr>
              <a:t>base_views.index</a:t>
            </a:r>
            <a:r>
              <a:rPr lang="en-US" sz="1200" dirty="0">
                <a:solidFill>
                  <a:srgbClr val="00B0F0"/>
                </a:solidFill>
              </a:rPr>
              <a:t>, name='index'),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path('&lt;</a:t>
            </a:r>
            <a:r>
              <a:rPr lang="en-US" sz="1200" dirty="0" err="1">
                <a:solidFill>
                  <a:srgbClr val="00B0F0"/>
                </a:solidFill>
              </a:rPr>
              <a:t>int:question_id</a:t>
            </a:r>
            <a:r>
              <a:rPr lang="en-US" sz="1200" dirty="0">
                <a:solidFill>
                  <a:srgbClr val="00B0F0"/>
                </a:solidFill>
              </a:rPr>
              <a:t>&gt;/', </a:t>
            </a:r>
            <a:r>
              <a:rPr lang="en-US" sz="1200" dirty="0" err="1">
                <a:solidFill>
                  <a:srgbClr val="00B0F0"/>
                </a:solidFill>
              </a:rPr>
              <a:t>base_views.detail</a:t>
            </a:r>
            <a:r>
              <a:rPr lang="en-US" sz="1200" dirty="0">
                <a:solidFill>
                  <a:srgbClr val="00B0F0"/>
                </a:solidFill>
              </a:rPr>
              <a:t>, name='detail'),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    # question_views.py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path('question/create/', </a:t>
            </a:r>
            <a:r>
              <a:rPr lang="en-US" sz="1200" dirty="0" err="1">
                <a:solidFill>
                  <a:srgbClr val="00B0F0"/>
                </a:solidFill>
              </a:rPr>
              <a:t>question_views.question_create</a:t>
            </a:r>
            <a:r>
              <a:rPr lang="en-US" sz="1200" dirty="0">
                <a:solidFill>
                  <a:srgbClr val="00B0F0"/>
                </a:solidFill>
              </a:rPr>
              <a:t>, name='</a:t>
            </a:r>
            <a:r>
              <a:rPr lang="en-US" sz="1200" dirty="0" err="1">
                <a:solidFill>
                  <a:srgbClr val="00B0F0"/>
                </a:solidFill>
              </a:rPr>
              <a:t>question_create</a:t>
            </a:r>
            <a:r>
              <a:rPr lang="en-US" sz="1200" dirty="0">
                <a:solidFill>
                  <a:srgbClr val="00B0F0"/>
                </a:solidFill>
              </a:rPr>
              <a:t>'),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path('question/modify/&lt;</a:t>
            </a:r>
            <a:r>
              <a:rPr lang="en-US" sz="1200" dirty="0" err="1">
                <a:solidFill>
                  <a:srgbClr val="00B0F0"/>
                </a:solidFill>
              </a:rPr>
              <a:t>int:question_id</a:t>
            </a:r>
            <a:r>
              <a:rPr lang="en-US" sz="1200" dirty="0">
                <a:solidFill>
                  <a:srgbClr val="00B0F0"/>
                </a:solidFill>
              </a:rPr>
              <a:t>&gt;/', </a:t>
            </a:r>
            <a:r>
              <a:rPr lang="en-US" sz="1200" dirty="0" err="1">
                <a:solidFill>
                  <a:srgbClr val="00B0F0"/>
                </a:solidFill>
              </a:rPr>
              <a:t>question_views.question_modify</a:t>
            </a:r>
            <a:r>
              <a:rPr lang="en-US" sz="1200" dirty="0">
                <a:solidFill>
                  <a:srgbClr val="00B0F0"/>
                </a:solidFill>
              </a:rPr>
              <a:t>, name='</a:t>
            </a:r>
            <a:r>
              <a:rPr lang="en-US" sz="1200" dirty="0" err="1">
                <a:solidFill>
                  <a:srgbClr val="00B0F0"/>
                </a:solidFill>
              </a:rPr>
              <a:t>question_modify</a:t>
            </a:r>
            <a:r>
              <a:rPr lang="en-US" sz="1200" dirty="0">
                <a:solidFill>
                  <a:srgbClr val="00B0F0"/>
                </a:solidFill>
              </a:rPr>
              <a:t>'),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path('question/delete/&lt;</a:t>
            </a:r>
            <a:r>
              <a:rPr lang="en-US" sz="1200" dirty="0" err="1">
                <a:solidFill>
                  <a:srgbClr val="00B0F0"/>
                </a:solidFill>
              </a:rPr>
              <a:t>int:question_id</a:t>
            </a:r>
            <a:r>
              <a:rPr lang="en-US" sz="1200" dirty="0">
                <a:solidFill>
                  <a:srgbClr val="00B0F0"/>
                </a:solidFill>
              </a:rPr>
              <a:t>&gt;/', </a:t>
            </a:r>
            <a:r>
              <a:rPr lang="en-US" sz="1200" dirty="0" err="1">
                <a:solidFill>
                  <a:srgbClr val="00B0F0"/>
                </a:solidFill>
              </a:rPr>
              <a:t>question_views.question_delete</a:t>
            </a:r>
            <a:r>
              <a:rPr lang="en-US" sz="1200" dirty="0">
                <a:solidFill>
                  <a:srgbClr val="00B0F0"/>
                </a:solidFill>
              </a:rPr>
              <a:t>, name='</a:t>
            </a:r>
            <a:r>
              <a:rPr lang="en-US" sz="1200" dirty="0" err="1">
                <a:solidFill>
                  <a:srgbClr val="00B0F0"/>
                </a:solidFill>
              </a:rPr>
              <a:t>question_delete</a:t>
            </a:r>
            <a:r>
              <a:rPr lang="en-US" sz="1200" dirty="0">
                <a:solidFill>
                  <a:srgbClr val="00B0F0"/>
                </a:solidFill>
              </a:rPr>
              <a:t>'),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    # answer_views.py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path('answer/create/&lt;</a:t>
            </a:r>
            <a:r>
              <a:rPr lang="en-US" sz="1200" dirty="0" err="1">
                <a:solidFill>
                  <a:srgbClr val="00B0F0"/>
                </a:solidFill>
              </a:rPr>
              <a:t>int:question_id</a:t>
            </a:r>
            <a:r>
              <a:rPr lang="en-US" sz="1200" dirty="0">
                <a:solidFill>
                  <a:srgbClr val="00B0F0"/>
                </a:solidFill>
              </a:rPr>
              <a:t>&gt;/', </a:t>
            </a:r>
            <a:r>
              <a:rPr lang="en-US" sz="1200" dirty="0" err="1">
                <a:solidFill>
                  <a:srgbClr val="00B0F0"/>
                </a:solidFill>
              </a:rPr>
              <a:t>answer_views.answer_create</a:t>
            </a:r>
            <a:r>
              <a:rPr lang="en-US" sz="1200" dirty="0">
                <a:solidFill>
                  <a:srgbClr val="00B0F0"/>
                </a:solidFill>
              </a:rPr>
              <a:t>, name='</a:t>
            </a:r>
            <a:r>
              <a:rPr lang="en-US" sz="1200" dirty="0" err="1">
                <a:solidFill>
                  <a:srgbClr val="00B0F0"/>
                </a:solidFill>
              </a:rPr>
              <a:t>answer_create</a:t>
            </a:r>
            <a:r>
              <a:rPr lang="en-US" sz="1200" dirty="0">
                <a:solidFill>
                  <a:srgbClr val="00B0F0"/>
                </a:solidFill>
              </a:rPr>
              <a:t>'),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path('answer/modify/&lt;</a:t>
            </a:r>
            <a:r>
              <a:rPr lang="en-US" sz="1200" dirty="0" err="1">
                <a:solidFill>
                  <a:srgbClr val="00B0F0"/>
                </a:solidFill>
              </a:rPr>
              <a:t>int:answer_id</a:t>
            </a:r>
            <a:r>
              <a:rPr lang="en-US" sz="1200" dirty="0">
                <a:solidFill>
                  <a:srgbClr val="00B0F0"/>
                </a:solidFill>
              </a:rPr>
              <a:t>&gt;/', </a:t>
            </a:r>
            <a:r>
              <a:rPr lang="en-US" sz="1200" dirty="0" err="1">
                <a:solidFill>
                  <a:srgbClr val="00B0F0"/>
                </a:solidFill>
              </a:rPr>
              <a:t>answer_views.answer_modify</a:t>
            </a:r>
            <a:r>
              <a:rPr lang="en-US" sz="1200" dirty="0">
                <a:solidFill>
                  <a:srgbClr val="00B0F0"/>
                </a:solidFill>
              </a:rPr>
              <a:t>, name='</a:t>
            </a:r>
            <a:r>
              <a:rPr lang="en-US" sz="1200" dirty="0" err="1">
                <a:solidFill>
                  <a:srgbClr val="00B0F0"/>
                </a:solidFill>
              </a:rPr>
              <a:t>answer_modify</a:t>
            </a:r>
            <a:r>
              <a:rPr lang="en-US" sz="1200" dirty="0">
                <a:solidFill>
                  <a:srgbClr val="00B0F0"/>
                </a:solidFill>
              </a:rPr>
              <a:t>'),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path('answer/delete/&lt;</a:t>
            </a:r>
            <a:r>
              <a:rPr lang="en-US" sz="1200" dirty="0" err="1">
                <a:solidFill>
                  <a:srgbClr val="00B0F0"/>
                </a:solidFill>
              </a:rPr>
              <a:t>int:answer_id</a:t>
            </a:r>
            <a:r>
              <a:rPr lang="en-US" sz="1200" dirty="0">
                <a:solidFill>
                  <a:srgbClr val="00B0F0"/>
                </a:solidFill>
              </a:rPr>
              <a:t>&gt;/', </a:t>
            </a:r>
            <a:r>
              <a:rPr lang="en-US" sz="1200" dirty="0" err="1">
                <a:solidFill>
                  <a:srgbClr val="00B0F0"/>
                </a:solidFill>
              </a:rPr>
              <a:t>answer_views.answer_delete</a:t>
            </a:r>
            <a:r>
              <a:rPr lang="en-US" sz="1200" dirty="0">
                <a:solidFill>
                  <a:srgbClr val="00B0F0"/>
                </a:solidFill>
              </a:rPr>
              <a:t>, name='</a:t>
            </a:r>
            <a:r>
              <a:rPr lang="en-US" sz="1200" dirty="0" err="1">
                <a:solidFill>
                  <a:srgbClr val="00B0F0"/>
                </a:solidFill>
              </a:rPr>
              <a:t>answer_delete</a:t>
            </a:r>
            <a:r>
              <a:rPr lang="en-US" sz="1200" dirty="0">
                <a:solidFill>
                  <a:srgbClr val="00B0F0"/>
                </a:solidFill>
              </a:rPr>
              <a:t>'),</a:t>
            </a:r>
          </a:p>
          <a:p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E29BD4-F8EE-4D15-88E0-F718028D88B7}"/>
              </a:ext>
            </a:extLst>
          </p:cNvPr>
          <p:cNvSpPr txBox="1"/>
          <p:nvPr/>
        </p:nvSpPr>
        <p:spPr>
          <a:xfrm>
            <a:off x="107757" y="2526655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E52626-57EB-428F-964D-DA6767B984BE}"/>
              </a:ext>
            </a:extLst>
          </p:cNvPr>
          <p:cNvSpPr txBox="1"/>
          <p:nvPr/>
        </p:nvSpPr>
        <p:spPr>
          <a:xfrm>
            <a:off x="107757" y="2973915"/>
            <a:ext cx="280796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B649E-5CE1-43C4-8872-D8BED0650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89" y="3156478"/>
            <a:ext cx="2046710" cy="35649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82DB96-50C0-459D-8F41-07A562DA6C62}"/>
              </a:ext>
            </a:extLst>
          </p:cNvPr>
          <p:cNvSpPr txBox="1"/>
          <p:nvPr/>
        </p:nvSpPr>
        <p:spPr>
          <a:xfrm>
            <a:off x="2934877" y="4363890"/>
            <a:ext cx="2286843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63EF32-57DF-45DC-8A81-8260195AC887}"/>
              </a:ext>
            </a:extLst>
          </p:cNvPr>
          <p:cNvSpPr txBox="1"/>
          <p:nvPr/>
        </p:nvSpPr>
        <p:spPr>
          <a:xfrm>
            <a:off x="6149073" y="425247"/>
            <a:ext cx="345800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CD92FD-9487-4DDB-BA21-BCF92522EDBF}"/>
              </a:ext>
            </a:extLst>
          </p:cNvPr>
          <p:cNvSpPr txBox="1"/>
          <p:nvPr/>
        </p:nvSpPr>
        <p:spPr>
          <a:xfrm>
            <a:off x="6149073" y="867077"/>
            <a:ext cx="345800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38305-94DC-4A81-BDE7-A82F2C3FB3F3}"/>
              </a:ext>
            </a:extLst>
          </p:cNvPr>
          <p:cNvSpPr txBox="1"/>
          <p:nvPr/>
        </p:nvSpPr>
        <p:spPr>
          <a:xfrm>
            <a:off x="6149073" y="1308907"/>
            <a:ext cx="345800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3797977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41811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00B0F0"/>
                </a:solidFill>
              </a:rPr>
              <a:t># comment_views.py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path('comment/create/question/&lt;</a:t>
            </a:r>
            <a:r>
              <a:rPr lang="en-US" sz="1100" dirty="0" err="1">
                <a:solidFill>
                  <a:srgbClr val="00B0F0"/>
                </a:solidFill>
              </a:rPr>
              <a:t>int:question_id</a:t>
            </a:r>
            <a:r>
              <a:rPr lang="en-US" sz="1100" dirty="0">
                <a:solidFill>
                  <a:srgbClr val="00B0F0"/>
                </a:solidFill>
              </a:rPr>
              <a:t>&gt;/', </a:t>
            </a:r>
            <a:r>
              <a:rPr lang="en-US" sz="1100" dirty="0" err="1">
                <a:solidFill>
                  <a:srgbClr val="00B0F0"/>
                </a:solidFill>
              </a:rPr>
              <a:t>comment_views.comment_create_question</a:t>
            </a:r>
            <a:r>
              <a:rPr lang="en-US" sz="1100" dirty="0">
                <a:solidFill>
                  <a:srgbClr val="00B0F0"/>
                </a:solidFill>
              </a:rPr>
              <a:t>, name='</a:t>
            </a:r>
            <a:r>
              <a:rPr lang="en-US" sz="1100" dirty="0" err="1">
                <a:solidFill>
                  <a:srgbClr val="00B0F0"/>
                </a:solidFill>
              </a:rPr>
              <a:t>comment_create_question</a:t>
            </a:r>
            <a:r>
              <a:rPr lang="en-US" sz="1100" dirty="0">
                <a:solidFill>
                  <a:srgbClr val="00B0F0"/>
                </a:solidFill>
              </a:rPr>
              <a:t>'),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path('comment/modify/question/&lt;</a:t>
            </a:r>
            <a:r>
              <a:rPr lang="en-US" sz="1100" dirty="0" err="1">
                <a:solidFill>
                  <a:srgbClr val="00B0F0"/>
                </a:solidFill>
              </a:rPr>
              <a:t>int:comment_id</a:t>
            </a:r>
            <a:r>
              <a:rPr lang="en-US" sz="1100" dirty="0">
                <a:solidFill>
                  <a:srgbClr val="00B0F0"/>
                </a:solidFill>
              </a:rPr>
              <a:t>&gt;/', </a:t>
            </a:r>
            <a:r>
              <a:rPr lang="en-US" sz="1100" dirty="0" err="1">
                <a:solidFill>
                  <a:srgbClr val="00B0F0"/>
                </a:solidFill>
              </a:rPr>
              <a:t>comment_views.comment_modify_question</a:t>
            </a:r>
            <a:r>
              <a:rPr lang="en-US" sz="1100" dirty="0">
                <a:solidFill>
                  <a:srgbClr val="00B0F0"/>
                </a:solidFill>
              </a:rPr>
              <a:t>, name='</a:t>
            </a:r>
            <a:r>
              <a:rPr lang="en-US" sz="1100" dirty="0" err="1">
                <a:solidFill>
                  <a:srgbClr val="00B0F0"/>
                </a:solidFill>
              </a:rPr>
              <a:t>comment_modify_question</a:t>
            </a:r>
            <a:r>
              <a:rPr lang="en-US" sz="1100" dirty="0">
                <a:solidFill>
                  <a:srgbClr val="00B0F0"/>
                </a:solidFill>
              </a:rPr>
              <a:t>'),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path('comment/delete/question/&lt;</a:t>
            </a:r>
            <a:r>
              <a:rPr lang="en-US" sz="1100" dirty="0" err="1">
                <a:solidFill>
                  <a:srgbClr val="00B0F0"/>
                </a:solidFill>
              </a:rPr>
              <a:t>int:comment_id</a:t>
            </a:r>
            <a:r>
              <a:rPr lang="en-US" sz="1100" dirty="0">
                <a:solidFill>
                  <a:srgbClr val="00B0F0"/>
                </a:solidFill>
              </a:rPr>
              <a:t>&gt;/', </a:t>
            </a:r>
            <a:r>
              <a:rPr lang="en-US" sz="1100" dirty="0" err="1">
                <a:solidFill>
                  <a:srgbClr val="00B0F0"/>
                </a:solidFill>
              </a:rPr>
              <a:t>comment_views.comment_delete_question</a:t>
            </a:r>
            <a:r>
              <a:rPr lang="en-US" sz="1100" dirty="0">
                <a:solidFill>
                  <a:srgbClr val="00B0F0"/>
                </a:solidFill>
              </a:rPr>
              <a:t>, name='</a:t>
            </a:r>
            <a:r>
              <a:rPr lang="en-US" sz="1100" dirty="0" err="1">
                <a:solidFill>
                  <a:srgbClr val="00B0F0"/>
                </a:solidFill>
              </a:rPr>
              <a:t>comment_delete_question</a:t>
            </a:r>
            <a:r>
              <a:rPr lang="en-US" sz="1100" dirty="0">
                <a:solidFill>
                  <a:srgbClr val="00B0F0"/>
                </a:solidFill>
              </a:rPr>
              <a:t>'),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path('comment/create/answer/&lt;</a:t>
            </a:r>
            <a:r>
              <a:rPr lang="en-US" sz="1100" dirty="0" err="1">
                <a:solidFill>
                  <a:srgbClr val="00B0F0"/>
                </a:solidFill>
              </a:rPr>
              <a:t>int:answer_id</a:t>
            </a:r>
            <a:r>
              <a:rPr lang="en-US" sz="1100" dirty="0">
                <a:solidFill>
                  <a:srgbClr val="00B0F0"/>
                </a:solidFill>
              </a:rPr>
              <a:t>&gt;/', </a:t>
            </a:r>
            <a:r>
              <a:rPr lang="en-US" sz="1100" dirty="0" err="1">
                <a:solidFill>
                  <a:srgbClr val="00B0F0"/>
                </a:solidFill>
              </a:rPr>
              <a:t>comment_views.comment_create_answer</a:t>
            </a:r>
            <a:r>
              <a:rPr lang="en-US" sz="1100" dirty="0">
                <a:solidFill>
                  <a:srgbClr val="00B0F0"/>
                </a:solidFill>
              </a:rPr>
              <a:t>, name='</a:t>
            </a:r>
            <a:r>
              <a:rPr lang="en-US" sz="1100" dirty="0" err="1">
                <a:solidFill>
                  <a:srgbClr val="00B0F0"/>
                </a:solidFill>
              </a:rPr>
              <a:t>comment_create_answer</a:t>
            </a:r>
            <a:r>
              <a:rPr lang="en-US" sz="1100" dirty="0">
                <a:solidFill>
                  <a:srgbClr val="00B0F0"/>
                </a:solidFill>
              </a:rPr>
              <a:t>'),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path('comment/modify/answer/&lt;</a:t>
            </a:r>
            <a:r>
              <a:rPr lang="en-US" sz="1100" dirty="0" err="1">
                <a:solidFill>
                  <a:srgbClr val="00B0F0"/>
                </a:solidFill>
              </a:rPr>
              <a:t>int:comment_id</a:t>
            </a:r>
            <a:r>
              <a:rPr lang="en-US" sz="1100" dirty="0">
                <a:solidFill>
                  <a:srgbClr val="00B0F0"/>
                </a:solidFill>
              </a:rPr>
              <a:t>&gt;/', </a:t>
            </a:r>
            <a:r>
              <a:rPr lang="en-US" sz="1100" dirty="0" err="1">
                <a:solidFill>
                  <a:srgbClr val="00B0F0"/>
                </a:solidFill>
              </a:rPr>
              <a:t>comment_views.comment_modify_answer</a:t>
            </a:r>
            <a:r>
              <a:rPr lang="en-US" sz="1100" dirty="0">
                <a:solidFill>
                  <a:srgbClr val="00B0F0"/>
                </a:solidFill>
              </a:rPr>
              <a:t>, name='</a:t>
            </a:r>
            <a:r>
              <a:rPr lang="en-US" sz="1100" dirty="0" err="1">
                <a:solidFill>
                  <a:srgbClr val="00B0F0"/>
                </a:solidFill>
              </a:rPr>
              <a:t>comment_modify_answer</a:t>
            </a:r>
            <a:r>
              <a:rPr lang="en-US" sz="1100" dirty="0">
                <a:solidFill>
                  <a:srgbClr val="00B0F0"/>
                </a:solidFill>
              </a:rPr>
              <a:t>'),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path('comment/delete/answer/&lt;</a:t>
            </a:r>
            <a:r>
              <a:rPr lang="en-US" sz="1100" dirty="0" err="1">
                <a:solidFill>
                  <a:srgbClr val="00B0F0"/>
                </a:solidFill>
              </a:rPr>
              <a:t>int:comment_id</a:t>
            </a:r>
            <a:r>
              <a:rPr lang="en-US" sz="1100" dirty="0">
                <a:solidFill>
                  <a:srgbClr val="00B0F0"/>
                </a:solidFill>
              </a:rPr>
              <a:t>&gt;/', </a:t>
            </a:r>
            <a:r>
              <a:rPr lang="en-US" sz="1100" dirty="0" err="1">
                <a:solidFill>
                  <a:srgbClr val="00B0F0"/>
                </a:solidFill>
              </a:rPr>
              <a:t>comment_views.comment_delete_answer</a:t>
            </a:r>
            <a:r>
              <a:rPr lang="en-US" sz="1100" dirty="0">
                <a:solidFill>
                  <a:srgbClr val="00B0F0"/>
                </a:solidFill>
              </a:rPr>
              <a:t>, name='</a:t>
            </a:r>
            <a:r>
              <a:rPr lang="en-US" sz="1100" dirty="0" err="1">
                <a:solidFill>
                  <a:srgbClr val="00B0F0"/>
                </a:solidFill>
              </a:rPr>
              <a:t>comment_delete_answer</a:t>
            </a:r>
            <a:r>
              <a:rPr lang="en-US" sz="1100" dirty="0">
                <a:solidFill>
                  <a:srgbClr val="00B0F0"/>
                </a:solidFill>
              </a:rPr>
              <a:t>'),</a:t>
            </a:r>
          </a:p>
          <a:p>
            <a:r>
              <a:rPr lang="en-US" sz="1100" dirty="0"/>
              <a:t>    # ------------ #</a:t>
            </a:r>
          </a:p>
          <a:p>
            <a:endParaRPr lang="en-US" sz="1100" dirty="0"/>
          </a:p>
          <a:p>
            <a:r>
              <a:rPr lang="en-US" sz="1100" b="1" dirty="0"/>
              <a:t>C:\projects\mysite\config\urls.py</a:t>
            </a:r>
          </a:p>
          <a:p>
            <a:endParaRPr lang="en-US" sz="1100" b="1" dirty="0"/>
          </a:p>
          <a:p>
            <a:r>
              <a:rPr lang="en-US" sz="1100" dirty="0"/>
              <a:t>from </a:t>
            </a:r>
            <a:r>
              <a:rPr lang="en-US" sz="1100" dirty="0" err="1"/>
              <a:t>django.contrib</a:t>
            </a:r>
            <a:r>
              <a:rPr lang="en-US" sz="1100" dirty="0"/>
              <a:t> import admin</a:t>
            </a:r>
          </a:p>
          <a:p>
            <a:r>
              <a:rPr lang="en-US" sz="1100" dirty="0"/>
              <a:t>from </a:t>
            </a:r>
            <a:r>
              <a:rPr lang="en-US" sz="1100" dirty="0" err="1"/>
              <a:t>django.urls</a:t>
            </a:r>
            <a:r>
              <a:rPr lang="en-US" sz="1100" dirty="0"/>
              <a:t> import include, path</a:t>
            </a:r>
          </a:p>
          <a:p>
            <a:r>
              <a:rPr lang="en-US" sz="1100" dirty="0"/>
              <a:t># -- [edit] -- #</a:t>
            </a:r>
          </a:p>
          <a:p>
            <a:r>
              <a:rPr lang="en-US" sz="1100" dirty="0">
                <a:solidFill>
                  <a:srgbClr val="00B0F0"/>
                </a:solidFill>
              </a:rPr>
              <a:t>from </a:t>
            </a:r>
            <a:r>
              <a:rPr lang="en-US" sz="1100" dirty="0" err="1">
                <a:solidFill>
                  <a:srgbClr val="00B0F0"/>
                </a:solidFill>
              </a:rPr>
              <a:t>pybo.views</a:t>
            </a:r>
            <a:r>
              <a:rPr lang="en-US" sz="1100" dirty="0">
                <a:solidFill>
                  <a:srgbClr val="00B0F0"/>
                </a:solidFill>
              </a:rPr>
              <a:t> import </a:t>
            </a:r>
            <a:r>
              <a:rPr lang="en-US" sz="1100" dirty="0" err="1">
                <a:solidFill>
                  <a:srgbClr val="00B0F0"/>
                </a:solidFill>
              </a:rPr>
              <a:t>base_views</a:t>
            </a:r>
            <a:endParaRPr lang="en-US" sz="1100" dirty="0">
              <a:solidFill>
                <a:srgbClr val="00B0F0"/>
              </a:solidFill>
            </a:endParaRPr>
          </a:p>
          <a:p>
            <a:r>
              <a:rPr lang="en-US" sz="1100" dirty="0"/>
              <a:t># ------------ #</a:t>
            </a:r>
          </a:p>
          <a:p>
            <a:endParaRPr lang="en-US" sz="1100" dirty="0"/>
          </a:p>
          <a:p>
            <a:r>
              <a:rPr lang="en-US" sz="1100" dirty="0" err="1"/>
              <a:t>urlpatterns</a:t>
            </a:r>
            <a:r>
              <a:rPr lang="en-US" sz="1100" dirty="0"/>
              <a:t> = [</a:t>
            </a:r>
          </a:p>
          <a:p>
            <a:r>
              <a:rPr lang="en-US" sz="1100" dirty="0"/>
              <a:t>    path('</a:t>
            </a:r>
            <a:r>
              <a:rPr lang="en-US" sz="1100" dirty="0" err="1"/>
              <a:t>pybo</a:t>
            </a:r>
            <a:r>
              <a:rPr lang="en-US" sz="1100" dirty="0"/>
              <a:t>/', include('</a:t>
            </a:r>
            <a:r>
              <a:rPr lang="en-US" sz="1100" dirty="0" err="1"/>
              <a:t>pybo.urls</a:t>
            </a:r>
            <a:r>
              <a:rPr lang="en-US" sz="1100" dirty="0"/>
              <a:t>')),</a:t>
            </a:r>
          </a:p>
          <a:p>
            <a:r>
              <a:rPr lang="en-US" sz="1100" dirty="0"/>
              <a:t>    path('common/', include('</a:t>
            </a:r>
            <a:r>
              <a:rPr lang="en-US" sz="1100" dirty="0" err="1"/>
              <a:t>common.urls</a:t>
            </a:r>
            <a:r>
              <a:rPr lang="en-US" sz="1100" dirty="0"/>
              <a:t>')),</a:t>
            </a:r>
          </a:p>
          <a:p>
            <a:r>
              <a:rPr lang="en-US" sz="1100" dirty="0"/>
              <a:t>    path('admin/', </a:t>
            </a:r>
            <a:r>
              <a:rPr lang="en-US" sz="1100" dirty="0" err="1"/>
              <a:t>admin.site.urls</a:t>
            </a:r>
            <a:r>
              <a:rPr lang="en-US" sz="1100" dirty="0"/>
              <a:t>),</a:t>
            </a:r>
          </a:p>
          <a:p>
            <a:r>
              <a:rPr lang="en-US" sz="1100" dirty="0"/>
              <a:t>    # -- [edit] -- #</a:t>
            </a:r>
          </a:p>
          <a:p>
            <a:r>
              <a:rPr lang="en-US" sz="1100" dirty="0"/>
              <a:t>    </a:t>
            </a:r>
            <a:r>
              <a:rPr lang="en-US" sz="1100" dirty="0">
                <a:solidFill>
                  <a:srgbClr val="00B0F0"/>
                </a:solidFill>
              </a:rPr>
              <a:t>path('', </a:t>
            </a:r>
            <a:r>
              <a:rPr lang="en-US" sz="1100" dirty="0" err="1">
                <a:solidFill>
                  <a:srgbClr val="00B0F0"/>
                </a:solidFill>
              </a:rPr>
              <a:t>base_views.index</a:t>
            </a:r>
            <a:r>
              <a:rPr lang="en-US" sz="1100" dirty="0">
                <a:solidFill>
                  <a:srgbClr val="00B0F0"/>
                </a:solidFill>
              </a:rPr>
              <a:t>, name='index'),  # '/’ </a:t>
            </a:r>
          </a:p>
          <a:p>
            <a:r>
              <a:rPr lang="en-US" sz="1100" dirty="0"/>
              <a:t>    # ------------ #</a:t>
            </a:r>
          </a:p>
          <a:p>
            <a:r>
              <a:rPr lang="en-US" sz="1100" dirty="0"/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41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573793" y="369662"/>
            <a:ext cx="5387536" cy="61186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8FFF0-B841-42B6-BD41-B36663A78DE2}"/>
              </a:ext>
            </a:extLst>
          </p:cNvPr>
          <p:cNvSpPr txBox="1"/>
          <p:nvPr/>
        </p:nvSpPr>
        <p:spPr>
          <a:xfrm>
            <a:off x="107757" y="3041562"/>
            <a:ext cx="365714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820014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41811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b="1" dirty="0"/>
              <a:t>C:\projects\mysite\pybo\models.py</a:t>
            </a:r>
          </a:p>
          <a:p>
            <a:r>
              <a:rPr lang="en-US" sz="1100" dirty="0"/>
              <a:t>...</a:t>
            </a:r>
          </a:p>
          <a:p>
            <a:r>
              <a:rPr lang="en-US" sz="1100" dirty="0"/>
              <a:t>class Question(</a:t>
            </a:r>
            <a:r>
              <a:rPr lang="en-US" sz="1100" dirty="0" err="1"/>
              <a:t>models.Model</a:t>
            </a:r>
            <a:r>
              <a:rPr lang="en-US" sz="1100" dirty="0"/>
              <a:t>):</a:t>
            </a:r>
          </a:p>
          <a:p>
            <a:r>
              <a:rPr lang="en-US" sz="1100" dirty="0"/>
              <a:t>    author = </a:t>
            </a:r>
            <a:r>
              <a:rPr lang="en-US" sz="1100" dirty="0" err="1"/>
              <a:t>models.ForeignKey</a:t>
            </a:r>
            <a:r>
              <a:rPr lang="en-US" sz="1100" dirty="0"/>
              <a:t>(User, </a:t>
            </a:r>
            <a:r>
              <a:rPr lang="en-US" sz="1100" dirty="0" err="1"/>
              <a:t>on_delete</a:t>
            </a:r>
            <a:r>
              <a:rPr lang="en-US" sz="1100" dirty="0"/>
              <a:t>=</a:t>
            </a:r>
            <a:r>
              <a:rPr lang="en-US" sz="1100" dirty="0" err="1"/>
              <a:t>models.CASCADE</a:t>
            </a:r>
            <a:r>
              <a:rPr lang="en-US" sz="1100" dirty="0"/>
              <a:t>)</a:t>
            </a:r>
          </a:p>
          <a:p>
            <a:r>
              <a:rPr lang="en-US" sz="1100" dirty="0"/>
              <a:t>    subject = </a:t>
            </a:r>
            <a:r>
              <a:rPr lang="en-US" sz="1100" dirty="0" err="1"/>
              <a:t>models.CharField</a:t>
            </a:r>
            <a:r>
              <a:rPr lang="en-US" sz="1100" dirty="0"/>
              <a:t>(</a:t>
            </a:r>
            <a:r>
              <a:rPr lang="en-US" sz="1100" dirty="0" err="1"/>
              <a:t>max_length</a:t>
            </a:r>
            <a:r>
              <a:rPr lang="en-US" sz="1100" dirty="0"/>
              <a:t>=200)</a:t>
            </a:r>
          </a:p>
          <a:p>
            <a:r>
              <a:rPr lang="en-US" sz="1100" dirty="0"/>
              <a:t>    content = </a:t>
            </a:r>
            <a:r>
              <a:rPr lang="en-US" sz="1100" dirty="0" err="1"/>
              <a:t>models.TextField</a:t>
            </a:r>
            <a:r>
              <a:rPr lang="en-US" sz="1100" dirty="0"/>
              <a:t>()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create_date</a:t>
            </a:r>
            <a:r>
              <a:rPr lang="en-US" sz="1100" dirty="0"/>
              <a:t> = </a:t>
            </a:r>
            <a:r>
              <a:rPr lang="en-US" sz="1100" dirty="0" err="1"/>
              <a:t>models.DateTimeField</a:t>
            </a:r>
            <a:r>
              <a:rPr lang="en-US" sz="1100" dirty="0"/>
              <a:t>()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modify_date</a:t>
            </a:r>
            <a:r>
              <a:rPr lang="en-US" sz="1100" dirty="0"/>
              <a:t> = </a:t>
            </a:r>
            <a:r>
              <a:rPr lang="en-US" sz="1100" dirty="0" err="1"/>
              <a:t>models.DateTimeField</a:t>
            </a:r>
            <a:r>
              <a:rPr lang="en-US" sz="1100" dirty="0"/>
              <a:t>(null=True, blank=True)</a:t>
            </a:r>
          </a:p>
          <a:p>
            <a:r>
              <a:rPr lang="en-US" sz="1100" dirty="0"/>
              <a:t>    # -- [edit] -- #</a:t>
            </a:r>
          </a:p>
          <a:p>
            <a:r>
              <a:rPr lang="en-US" sz="1100" dirty="0"/>
              <a:t>    </a:t>
            </a:r>
            <a:r>
              <a:rPr lang="en-US" sz="1100" dirty="0">
                <a:solidFill>
                  <a:srgbClr val="00B0F0"/>
                </a:solidFill>
              </a:rPr>
              <a:t>voter = </a:t>
            </a:r>
            <a:r>
              <a:rPr lang="en-US" sz="1100" dirty="0" err="1">
                <a:solidFill>
                  <a:srgbClr val="00B0F0"/>
                </a:solidFill>
              </a:rPr>
              <a:t>models.ManyToManyField</a:t>
            </a:r>
            <a:r>
              <a:rPr lang="en-US" sz="1100" dirty="0">
                <a:solidFill>
                  <a:srgbClr val="00B0F0"/>
                </a:solidFill>
              </a:rPr>
              <a:t>(User)  # add voter</a:t>
            </a:r>
            <a:endParaRPr lang="ko-KR" altLang="en-US" sz="1100" dirty="0">
              <a:solidFill>
                <a:srgbClr val="00B0F0"/>
              </a:solidFill>
            </a:endParaRP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# ------------ #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sz="1100" dirty="0"/>
              <a:t>def __str__(self):</a:t>
            </a:r>
          </a:p>
          <a:p>
            <a:r>
              <a:rPr lang="en-US" sz="1100" dirty="0"/>
              <a:t>        return </a:t>
            </a:r>
            <a:r>
              <a:rPr lang="en-US" sz="1100" dirty="0" err="1"/>
              <a:t>self.subject</a:t>
            </a:r>
            <a:endParaRPr lang="en-US" sz="1100" dirty="0"/>
          </a:p>
          <a:p>
            <a:r>
              <a:rPr lang="en-US" sz="1100" dirty="0"/>
              <a:t>...</a:t>
            </a:r>
          </a:p>
          <a:p>
            <a:endParaRPr lang="en-US" sz="1100" dirty="0"/>
          </a:p>
          <a:p>
            <a:r>
              <a:rPr lang="en-US" sz="1100" dirty="0"/>
              <a:t>&gt;&gt; 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 manage.py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makemigrations</a:t>
            </a:r>
            <a:endParaRPr lang="en-US" sz="11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1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ERRORS: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pybo.Question.author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(fields.E304) Reverse accessor for '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Question.author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clashes with reverse accessor for '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Question.voter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'. HINT: Add or change a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related_name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argument to the definition for '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Question.author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or '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Question.voter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'.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pybo.Question.voter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(fields.E304) Reverse accessor for '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Question.voter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clashes with reverse accessor for '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Question.author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'. HINT: Add or change a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related_name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argument to the definition for '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Question.voter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or '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Question.author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'. System check identified 2 issues (0 silenced).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/>
              <a:t>C:\projects\mysite\pybo\models.py</a:t>
            </a:r>
          </a:p>
          <a:p>
            <a:r>
              <a:rPr lang="en-US" sz="1100" dirty="0"/>
              <a:t>class Question(</a:t>
            </a:r>
            <a:r>
              <a:rPr lang="en-US" sz="1100" dirty="0" err="1"/>
              <a:t>models.Model</a:t>
            </a:r>
            <a:r>
              <a:rPr lang="en-US" sz="1100" dirty="0"/>
              <a:t>):</a:t>
            </a:r>
          </a:p>
          <a:p>
            <a:r>
              <a:rPr lang="en-US" sz="1100" dirty="0"/>
              <a:t>    # -- [edit] -- #</a:t>
            </a:r>
          </a:p>
          <a:p>
            <a:r>
              <a:rPr lang="en-US" sz="1100" dirty="0"/>
              <a:t>    </a:t>
            </a:r>
            <a:r>
              <a:rPr lang="en-US" sz="1100" dirty="0">
                <a:solidFill>
                  <a:srgbClr val="00B0F0"/>
                </a:solidFill>
              </a:rPr>
              <a:t>author = </a:t>
            </a:r>
            <a:r>
              <a:rPr lang="en-US" sz="1100" dirty="0" err="1">
                <a:solidFill>
                  <a:srgbClr val="00B0F0"/>
                </a:solidFill>
              </a:rPr>
              <a:t>models.ForeignKey</a:t>
            </a:r>
            <a:r>
              <a:rPr lang="en-US" sz="1100" dirty="0">
                <a:solidFill>
                  <a:srgbClr val="00B0F0"/>
                </a:solidFill>
              </a:rPr>
              <a:t>(User, </a:t>
            </a:r>
            <a:r>
              <a:rPr lang="en-US" sz="1100" dirty="0" err="1">
                <a:solidFill>
                  <a:srgbClr val="00B0F0"/>
                </a:solidFill>
              </a:rPr>
              <a:t>on_delete</a:t>
            </a:r>
            <a:r>
              <a:rPr lang="en-US" sz="1100" dirty="0">
                <a:solidFill>
                  <a:srgbClr val="00B0F0"/>
                </a:solidFill>
              </a:rPr>
              <a:t>=</a:t>
            </a:r>
            <a:r>
              <a:rPr lang="en-US" sz="1100" dirty="0" err="1">
                <a:solidFill>
                  <a:srgbClr val="00B0F0"/>
                </a:solidFill>
              </a:rPr>
              <a:t>models.CASCADE</a:t>
            </a:r>
            <a:r>
              <a:rPr lang="en-US" sz="1100" dirty="0">
                <a:solidFill>
                  <a:srgbClr val="00B0F0"/>
                </a:solidFill>
              </a:rPr>
              <a:t>, </a:t>
            </a:r>
            <a:r>
              <a:rPr lang="en-US" sz="1100" dirty="0" err="1">
                <a:solidFill>
                  <a:srgbClr val="00B0F0"/>
                </a:solidFill>
              </a:rPr>
              <a:t>related_name</a:t>
            </a:r>
            <a:r>
              <a:rPr lang="en-US" sz="1100" dirty="0">
                <a:solidFill>
                  <a:srgbClr val="00B0F0"/>
                </a:solidFill>
              </a:rPr>
              <a:t>='</a:t>
            </a:r>
            <a:r>
              <a:rPr lang="en-US" sz="1100" dirty="0" err="1">
                <a:solidFill>
                  <a:srgbClr val="00B0F0"/>
                </a:solidFill>
              </a:rPr>
              <a:t>author_question</a:t>
            </a:r>
            <a:r>
              <a:rPr lang="en-US" sz="1100" dirty="0">
                <a:solidFill>
                  <a:srgbClr val="00B0F0"/>
                </a:solidFill>
              </a:rPr>
              <a:t>')</a:t>
            </a:r>
          </a:p>
          <a:p>
            <a:r>
              <a:rPr lang="en-US" sz="1100" dirty="0"/>
              <a:t>    # ------------ #</a:t>
            </a:r>
          </a:p>
          <a:p>
            <a:r>
              <a:rPr lang="en-US" sz="1100" dirty="0"/>
              <a:t>    subject = </a:t>
            </a:r>
            <a:r>
              <a:rPr lang="en-US" sz="1100" dirty="0" err="1"/>
              <a:t>models.CharField</a:t>
            </a:r>
            <a:r>
              <a:rPr lang="en-US" sz="1100" dirty="0"/>
              <a:t>(</a:t>
            </a:r>
            <a:r>
              <a:rPr lang="en-US" sz="1100" dirty="0" err="1"/>
              <a:t>max_length</a:t>
            </a:r>
            <a:r>
              <a:rPr lang="en-US" sz="1100" dirty="0"/>
              <a:t>=200)</a:t>
            </a:r>
          </a:p>
          <a:p>
            <a:r>
              <a:rPr lang="en-US" sz="1100" dirty="0"/>
              <a:t>    content = </a:t>
            </a:r>
            <a:r>
              <a:rPr lang="en-US" sz="1100" dirty="0" err="1"/>
              <a:t>models.TextField</a:t>
            </a:r>
            <a:r>
              <a:rPr lang="en-US" sz="1100" dirty="0"/>
              <a:t>()</a:t>
            </a:r>
          </a:p>
          <a:p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42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573793" y="369662"/>
            <a:ext cx="5387536" cy="61186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 </a:t>
            </a:r>
            <a:r>
              <a:rPr lang="en-US" sz="1200" dirty="0" err="1"/>
              <a:t>create_date</a:t>
            </a:r>
            <a:r>
              <a:rPr lang="en-US" sz="1200" dirty="0"/>
              <a:t> = </a:t>
            </a:r>
            <a:r>
              <a:rPr lang="en-US" sz="1200" dirty="0" err="1"/>
              <a:t>models.DateTimeField</a:t>
            </a:r>
            <a:r>
              <a:rPr lang="en-US" sz="1200" dirty="0"/>
              <a:t>()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modify_date</a:t>
            </a:r>
            <a:r>
              <a:rPr lang="en-US" sz="1200" dirty="0"/>
              <a:t> = </a:t>
            </a:r>
            <a:r>
              <a:rPr lang="en-US" sz="1200" dirty="0" err="1"/>
              <a:t>models.DateTimeField</a:t>
            </a:r>
            <a:r>
              <a:rPr lang="en-US" sz="1200" dirty="0"/>
              <a:t>(null=True, blank=True)</a:t>
            </a:r>
          </a:p>
          <a:p>
            <a:r>
              <a:rPr lang="en-US" sz="1200" dirty="0"/>
              <a:t>    # -- [edit] -- #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voter = </a:t>
            </a:r>
            <a:r>
              <a:rPr lang="en-US" sz="1200" dirty="0" err="1">
                <a:solidFill>
                  <a:srgbClr val="00B0F0"/>
                </a:solidFill>
              </a:rPr>
              <a:t>models.ManyToManyField</a:t>
            </a:r>
            <a:r>
              <a:rPr lang="en-US" sz="1200" dirty="0">
                <a:solidFill>
                  <a:srgbClr val="00B0F0"/>
                </a:solidFill>
              </a:rPr>
              <a:t>(User, </a:t>
            </a:r>
            <a:r>
              <a:rPr lang="en-US" sz="1200" dirty="0" err="1">
                <a:solidFill>
                  <a:srgbClr val="00B0F0"/>
                </a:solidFill>
              </a:rPr>
              <a:t>related_name</a:t>
            </a:r>
            <a:r>
              <a:rPr lang="en-US" sz="1200" dirty="0">
                <a:solidFill>
                  <a:srgbClr val="00B0F0"/>
                </a:solidFill>
              </a:rPr>
              <a:t>='</a:t>
            </a:r>
            <a:r>
              <a:rPr lang="en-US" sz="1200" dirty="0" err="1">
                <a:solidFill>
                  <a:srgbClr val="00B0F0"/>
                </a:solidFill>
              </a:rPr>
              <a:t>voter_question</a:t>
            </a:r>
            <a:r>
              <a:rPr lang="en-US" sz="1200" dirty="0">
                <a:solidFill>
                  <a:srgbClr val="00B0F0"/>
                </a:solidFill>
              </a:rPr>
              <a:t>')</a:t>
            </a:r>
          </a:p>
          <a:p>
            <a:r>
              <a:rPr lang="en-US" sz="1200" dirty="0"/>
              <a:t>    # ------------ #</a:t>
            </a:r>
          </a:p>
          <a:p>
            <a:endParaRPr lang="en-US" sz="1200" dirty="0"/>
          </a:p>
          <a:p>
            <a:r>
              <a:rPr lang="en-US" sz="1200" dirty="0"/>
              <a:t>    def __str__(self):</a:t>
            </a:r>
          </a:p>
          <a:p>
            <a:r>
              <a:rPr lang="en-US" sz="1200" dirty="0"/>
              <a:t>        return </a:t>
            </a:r>
            <a:r>
              <a:rPr lang="en-US" sz="1200" dirty="0" err="1"/>
              <a:t>self.subject</a:t>
            </a:r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C:\projects\mysite\pybo\models.py</a:t>
            </a:r>
          </a:p>
          <a:p>
            <a:r>
              <a:rPr lang="en-US" sz="1200" dirty="0"/>
              <a:t>...</a:t>
            </a:r>
          </a:p>
          <a:p>
            <a:r>
              <a:rPr lang="en-US" sz="1200" dirty="0"/>
              <a:t>class Answer(</a:t>
            </a:r>
            <a:r>
              <a:rPr lang="en-US" sz="1200" dirty="0" err="1"/>
              <a:t>models.Model</a:t>
            </a:r>
            <a:r>
              <a:rPr lang="en-US" sz="1200" dirty="0"/>
              <a:t>):</a:t>
            </a:r>
          </a:p>
          <a:p>
            <a:r>
              <a:rPr lang="en-US" sz="1200" dirty="0"/>
              <a:t>    # -- [edit] -- #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author = </a:t>
            </a:r>
            <a:r>
              <a:rPr lang="en-US" sz="1200" dirty="0" err="1">
                <a:solidFill>
                  <a:srgbClr val="00B0F0"/>
                </a:solidFill>
              </a:rPr>
              <a:t>models.ForeignKey</a:t>
            </a:r>
            <a:r>
              <a:rPr lang="en-US" sz="1200" dirty="0">
                <a:solidFill>
                  <a:srgbClr val="00B0F0"/>
                </a:solidFill>
              </a:rPr>
              <a:t>(User, </a:t>
            </a:r>
            <a:r>
              <a:rPr lang="en-US" sz="1200" dirty="0" err="1">
                <a:solidFill>
                  <a:srgbClr val="00B0F0"/>
                </a:solidFill>
              </a:rPr>
              <a:t>on_delete</a:t>
            </a:r>
            <a:r>
              <a:rPr lang="en-US" sz="1200" dirty="0">
                <a:solidFill>
                  <a:srgbClr val="00B0F0"/>
                </a:solidFill>
              </a:rPr>
              <a:t>=</a:t>
            </a:r>
            <a:r>
              <a:rPr lang="en-US" sz="1200" dirty="0" err="1">
                <a:solidFill>
                  <a:srgbClr val="00B0F0"/>
                </a:solidFill>
              </a:rPr>
              <a:t>models.CASCADE</a:t>
            </a:r>
            <a:r>
              <a:rPr lang="en-US" sz="1200" dirty="0">
                <a:solidFill>
                  <a:srgbClr val="00B0F0"/>
                </a:solidFill>
              </a:rPr>
              <a:t>, </a:t>
            </a:r>
            <a:r>
              <a:rPr lang="en-US" sz="1200" dirty="0" err="1">
                <a:solidFill>
                  <a:srgbClr val="00B0F0"/>
                </a:solidFill>
              </a:rPr>
              <a:t>related_name</a:t>
            </a:r>
            <a:r>
              <a:rPr lang="en-US" sz="1200" dirty="0">
                <a:solidFill>
                  <a:srgbClr val="00B0F0"/>
                </a:solidFill>
              </a:rPr>
              <a:t>='</a:t>
            </a:r>
            <a:r>
              <a:rPr lang="en-US" sz="1200" dirty="0" err="1">
                <a:solidFill>
                  <a:srgbClr val="00B0F0"/>
                </a:solidFill>
              </a:rPr>
              <a:t>author_answer</a:t>
            </a:r>
            <a:r>
              <a:rPr lang="en-US" sz="1200" dirty="0">
                <a:solidFill>
                  <a:srgbClr val="00B0F0"/>
                </a:solidFill>
              </a:rPr>
              <a:t>')</a:t>
            </a:r>
          </a:p>
          <a:p>
            <a:r>
              <a:rPr lang="en-US" sz="1200" dirty="0"/>
              <a:t>    # ------------ #</a:t>
            </a:r>
          </a:p>
          <a:p>
            <a:r>
              <a:rPr lang="en-US" sz="1200" dirty="0"/>
              <a:t>    question = </a:t>
            </a:r>
            <a:r>
              <a:rPr lang="en-US" sz="1200" dirty="0" err="1"/>
              <a:t>models.ForeignKey</a:t>
            </a:r>
            <a:r>
              <a:rPr lang="en-US" sz="1200" dirty="0"/>
              <a:t>(Question, </a:t>
            </a:r>
            <a:r>
              <a:rPr lang="en-US" sz="1200" dirty="0" err="1"/>
              <a:t>on_delete</a:t>
            </a:r>
            <a:r>
              <a:rPr lang="en-US" sz="1200" dirty="0"/>
              <a:t>=</a:t>
            </a:r>
            <a:r>
              <a:rPr lang="en-US" sz="1200" dirty="0" err="1"/>
              <a:t>models.CASCADE</a:t>
            </a:r>
            <a:r>
              <a:rPr lang="en-US" sz="1200" dirty="0"/>
              <a:t>)</a:t>
            </a:r>
          </a:p>
          <a:p>
            <a:r>
              <a:rPr lang="en-US" sz="1200" dirty="0"/>
              <a:t>    content = </a:t>
            </a:r>
            <a:r>
              <a:rPr lang="en-US" sz="1200" dirty="0" err="1"/>
              <a:t>models.TextField</a:t>
            </a:r>
            <a:r>
              <a:rPr lang="en-US" sz="1200" dirty="0"/>
              <a:t>()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create_date</a:t>
            </a:r>
            <a:r>
              <a:rPr lang="en-US" sz="1200" dirty="0"/>
              <a:t> = </a:t>
            </a:r>
            <a:r>
              <a:rPr lang="en-US" sz="1200" dirty="0" err="1"/>
              <a:t>models.DateTimeField</a:t>
            </a:r>
            <a:r>
              <a:rPr lang="en-US" sz="1200" dirty="0"/>
              <a:t>()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modify_date</a:t>
            </a:r>
            <a:r>
              <a:rPr lang="en-US" sz="1200" dirty="0"/>
              <a:t> = </a:t>
            </a:r>
            <a:r>
              <a:rPr lang="en-US" sz="1200" dirty="0" err="1"/>
              <a:t>models.DateTimeField</a:t>
            </a:r>
            <a:r>
              <a:rPr lang="en-US" sz="1200" dirty="0"/>
              <a:t>(null=True, blank=True)</a:t>
            </a:r>
          </a:p>
          <a:p>
            <a:r>
              <a:rPr lang="en-US" sz="1200" dirty="0"/>
              <a:t>    # -- [edit] -- #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voter = </a:t>
            </a:r>
            <a:r>
              <a:rPr lang="en-US" sz="1200" dirty="0" err="1">
                <a:solidFill>
                  <a:srgbClr val="00B0F0"/>
                </a:solidFill>
              </a:rPr>
              <a:t>models.ManyToManyField</a:t>
            </a:r>
            <a:r>
              <a:rPr lang="en-US" sz="1200" dirty="0">
                <a:solidFill>
                  <a:srgbClr val="00B0F0"/>
                </a:solidFill>
              </a:rPr>
              <a:t>(User, </a:t>
            </a:r>
            <a:r>
              <a:rPr lang="en-US" sz="1200" dirty="0" err="1">
                <a:solidFill>
                  <a:srgbClr val="00B0F0"/>
                </a:solidFill>
              </a:rPr>
              <a:t>related_name</a:t>
            </a:r>
            <a:r>
              <a:rPr lang="en-US" sz="1200" dirty="0">
                <a:solidFill>
                  <a:srgbClr val="00B0F0"/>
                </a:solidFill>
              </a:rPr>
              <a:t>='</a:t>
            </a:r>
            <a:r>
              <a:rPr lang="en-US" sz="1200" dirty="0" err="1">
                <a:solidFill>
                  <a:srgbClr val="00B0F0"/>
                </a:solidFill>
              </a:rPr>
              <a:t>voter_answer</a:t>
            </a:r>
            <a:r>
              <a:rPr lang="en-US" sz="1200" dirty="0">
                <a:solidFill>
                  <a:srgbClr val="00B0F0"/>
                </a:solidFill>
              </a:rPr>
              <a:t>')</a:t>
            </a:r>
          </a:p>
          <a:p>
            <a:r>
              <a:rPr lang="en-US" sz="1200" dirty="0"/>
              <a:t>    # ------------ #</a:t>
            </a:r>
          </a:p>
          <a:p>
            <a:r>
              <a:rPr lang="en-US" sz="1200" dirty="0"/>
              <a:t>...</a:t>
            </a:r>
          </a:p>
          <a:p>
            <a:endParaRPr lang="en-US" sz="1200" dirty="0"/>
          </a:p>
          <a:p>
            <a:r>
              <a:rPr lang="en-US" sz="1200" b="1" dirty="0"/>
              <a:t>(</a:t>
            </a:r>
            <a:r>
              <a:rPr lang="en-US" sz="1200" b="1" dirty="0" err="1"/>
              <a:t>mysite</a:t>
            </a:r>
            <a:r>
              <a:rPr lang="en-US" sz="1200" b="1" dirty="0"/>
              <a:t>) c:\projects\mysite&gt;python manage.py </a:t>
            </a:r>
            <a:r>
              <a:rPr lang="en-US" sz="1200" b="1" dirty="0" err="1"/>
              <a:t>makemigrations</a:t>
            </a:r>
            <a:endParaRPr lang="en-US" sz="1200" b="1" dirty="0"/>
          </a:p>
          <a:p>
            <a:r>
              <a:rPr lang="en-US" sz="1200" b="1" dirty="0"/>
              <a:t>(</a:t>
            </a:r>
            <a:r>
              <a:rPr lang="en-US" sz="1200" b="1" dirty="0" err="1"/>
              <a:t>mysite</a:t>
            </a:r>
            <a:r>
              <a:rPr lang="en-US" sz="1200" b="1" dirty="0"/>
              <a:t>) c:\projects\mysite&gt;python manage.py migrate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8FFF0-B841-42B6-BD41-B36663A78DE2}"/>
              </a:ext>
            </a:extLst>
          </p:cNvPr>
          <p:cNvSpPr txBox="1"/>
          <p:nvPr/>
        </p:nvSpPr>
        <p:spPr>
          <a:xfrm>
            <a:off x="107757" y="512283"/>
            <a:ext cx="29384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A8393-E715-469D-8128-094A443E5B38}"/>
              </a:ext>
            </a:extLst>
          </p:cNvPr>
          <p:cNvSpPr txBox="1"/>
          <p:nvPr/>
        </p:nvSpPr>
        <p:spPr>
          <a:xfrm>
            <a:off x="388553" y="144872"/>
            <a:ext cx="316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Vote (Recommend)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BCDDC-D946-412D-A9C8-EEFACFB6F7AC}"/>
              </a:ext>
            </a:extLst>
          </p:cNvPr>
          <p:cNvSpPr txBox="1"/>
          <p:nvPr/>
        </p:nvSpPr>
        <p:spPr>
          <a:xfrm>
            <a:off x="107757" y="3221574"/>
            <a:ext cx="29384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E9211A-A013-41B3-8805-834EF1A3FD8F}"/>
              </a:ext>
            </a:extLst>
          </p:cNvPr>
          <p:cNvSpPr txBox="1"/>
          <p:nvPr/>
        </p:nvSpPr>
        <p:spPr>
          <a:xfrm>
            <a:off x="107757" y="5219337"/>
            <a:ext cx="29384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C46E4-B182-4589-8D57-C03BBF2C3AB0}"/>
              </a:ext>
            </a:extLst>
          </p:cNvPr>
          <p:cNvSpPr txBox="1"/>
          <p:nvPr/>
        </p:nvSpPr>
        <p:spPr>
          <a:xfrm>
            <a:off x="6127733" y="2008997"/>
            <a:ext cx="29384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11C06-8AEA-47C7-9120-5AD5C5FFA848}"/>
              </a:ext>
            </a:extLst>
          </p:cNvPr>
          <p:cNvSpPr txBox="1"/>
          <p:nvPr/>
        </p:nvSpPr>
        <p:spPr>
          <a:xfrm>
            <a:off x="6127733" y="4942338"/>
            <a:ext cx="29384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59399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41811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b="1" dirty="0"/>
              <a:t>C:\projects\mysite\templates\pybo\question_detail.html</a:t>
            </a:r>
          </a:p>
          <a:p>
            <a:r>
              <a:rPr lang="en-US" sz="1100" dirty="0"/>
              <a:t>{% extends 'base.html' %}</a:t>
            </a:r>
          </a:p>
          <a:p>
            <a:r>
              <a:rPr lang="en-US" sz="1100" dirty="0"/>
              <a:t>{% block content %}</a:t>
            </a:r>
          </a:p>
          <a:p>
            <a:r>
              <a:rPr lang="en-US" sz="1100" dirty="0"/>
              <a:t>&lt;div class="container my-3"&gt;</a:t>
            </a:r>
          </a:p>
          <a:p>
            <a:r>
              <a:rPr lang="en-US" sz="1100" dirty="0"/>
              <a:t>    &lt;h2 class="border-bottom py-2"&gt;{{ </a:t>
            </a:r>
            <a:r>
              <a:rPr lang="en-US" sz="1100" dirty="0" err="1"/>
              <a:t>question.subject</a:t>
            </a:r>
            <a:r>
              <a:rPr lang="en-US" sz="1100" dirty="0"/>
              <a:t> }}&lt;/h2&gt;</a:t>
            </a:r>
          </a:p>
          <a:p>
            <a:r>
              <a:rPr lang="en-US" sz="1100" dirty="0"/>
              <a:t>    &lt;!-- -- [edit] -- --&gt;</a:t>
            </a:r>
          </a:p>
          <a:p>
            <a:r>
              <a:rPr lang="en-US" sz="1100" dirty="0"/>
              <a:t>    </a:t>
            </a:r>
            <a:r>
              <a:rPr lang="en-US" sz="1100" dirty="0">
                <a:solidFill>
                  <a:srgbClr val="00B0F0"/>
                </a:solidFill>
              </a:rPr>
              <a:t>&lt;div class="row my-3"&gt;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&lt;div class="col-1"&gt; &lt;!– </a:t>
            </a:r>
            <a:r>
              <a:rPr lang="en-US" altLang="ko-KR" sz="1100" dirty="0">
                <a:solidFill>
                  <a:srgbClr val="00B0F0"/>
                </a:solidFill>
              </a:rPr>
              <a:t>Vote Section</a:t>
            </a:r>
            <a:r>
              <a:rPr lang="ko-KR" altLang="en-US" sz="1100" dirty="0">
                <a:solidFill>
                  <a:srgbClr val="00B0F0"/>
                </a:solidFill>
              </a:rPr>
              <a:t> </a:t>
            </a:r>
            <a:r>
              <a:rPr lang="en-US" altLang="ko-KR" sz="1100" dirty="0">
                <a:solidFill>
                  <a:srgbClr val="00B0F0"/>
                </a:solidFill>
              </a:rPr>
              <a:t>--&gt;</a:t>
            </a:r>
          </a:p>
          <a:p>
            <a:r>
              <a:rPr lang="en-US" altLang="ko-KR" sz="1100" dirty="0">
                <a:solidFill>
                  <a:srgbClr val="00B0F0"/>
                </a:solidFill>
              </a:rPr>
              <a:t>            &lt;</a:t>
            </a:r>
            <a:r>
              <a:rPr lang="en-US" sz="1100" dirty="0">
                <a:solidFill>
                  <a:srgbClr val="00B0F0"/>
                </a:solidFill>
              </a:rPr>
              <a:t>div class="</a:t>
            </a:r>
            <a:r>
              <a:rPr lang="en-US" sz="1100" dirty="0" err="1">
                <a:solidFill>
                  <a:srgbClr val="00B0F0"/>
                </a:solidFill>
              </a:rPr>
              <a:t>bg</a:t>
            </a:r>
            <a:r>
              <a:rPr lang="en-US" sz="1100" dirty="0">
                <a:solidFill>
                  <a:srgbClr val="00B0F0"/>
                </a:solidFill>
              </a:rPr>
              <a:t>-light text-center p-3 border font-weight-bolder mb-1"&gt;{{</a:t>
            </a:r>
            <a:r>
              <a:rPr lang="en-US" sz="1100" dirty="0" err="1">
                <a:solidFill>
                  <a:srgbClr val="00B0F0"/>
                </a:solidFill>
              </a:rPr>
              <a:t>question.voter.count</a:t>
            </a:r>
            <a:r>
              <a:rPr lang="en-US" sz="1100" dirty="0">
                <a:solidFill>
                  <a:srgbClr val="00B0F0"/>
                </a:solidFill>
              </a:rPr>
              <a:t>}}&lt;/div&gt;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    &lt;a </a:t>
            </a:r>
            <a:r>
              <a:rPr lang="en-US" sz="1100" dirty="0" err="1">
                <a:solidFill>
                  <a:srgbClr val="00B0F0"/>
                </a:solidFill>
              </a:rPr>
              <a:t>href</a:t>
            </a:r>
            <a:r>
              <a:rPr lang="en-US" sz="1100" dirty="0">
                <a:solidFill>
                  <a:srgbClr val="00B0F0"/>
                </a:solidFill>
              </a:rPr>
              <a:t>="#" data-</a:t>
            </a:r>
            <a:r>
              <a:rPr lang="en-US" sz="1100" dirty="0" err="1">
                <a:solidFill>
                  <a:srgbClr val="00B0F0"/>
                </a:solidFill>
              </a:rPr>
              <a:t>uri</a:t>
            </a:r>
            <a:r>
              <a:rPr lang="en-US" sz="1100" dirty="0">
                <a:solidFill>
                  <a:srgbClr val="00B0F0"/>
                </a:solidFill>
              </a:rPr>
              <a:t>="{% </a:t>
            </a:r>
            <a:r>
              <a:rPr lang="en-US" sz="1100" dirty="0" err="1">
                <a:solidFill>
                  <a:srgbClr val="00B0F0"/>
                </a:solidFill>
              </a:rPr>
              <a:t>url</a:t>
            </a:r>
            <a:r>
              <a:rPr lang="en-US" sz="1100" dirty="0">
                <a:solidFill>
                  <a:srgbClr val="00B0F0"/>
                </a:solidFill>
              </a:rPr>
              <a:t> '</a:t>
            </a:r>
            <a:r>
              <a:rPr lang="en-US" sz="1100" dirty="0" err="1">
                <a:solidFill>
                  <a:srgbClr val="00B0F0"/>
                </a:solidFill>
              </a:rPr>
              <a:t>pybo:vote_question</a:t>
            </a:r>
            <a:r>
              <a:rPr lang="en-US" sz="1100" dirty="0">
                <a:solidFill>
                  <a:srgbClr val="00B0F0"/>
                </a:solidFill>
              </a:rPr>
              <a:t>' question.id  %}"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       class="recommend </a:t>
            </a:r>
            <a:r>
              <a:rPr lang="en-US" sz="1100" dirty="0" err="1">
                <a:solidFill>
                  <a:srgbClr val="00B0F0"/>
                </a:solidFill>
              </a:rPr>
              <a:t>btn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 err="1">
                <a:solidFill>
                  <a:srgbClr val="00B0F0"/>
                </a:solidFill>
              </a:rPr>
              <a:t>btn-sm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 err="1">
                <a:solidFill>
                  <a:srgbClr val="00B0F0"/>
                </a:solidFill>
              </a:rPr>
              <a:t>btn</a:t>
            </a:r>
            <a:r>
              <a:rPr lang="en-US" sz="1100" dirty="0">
                <a:solidFill>
                  <a:srgbClr val="00B0F0"/>
                </a:solidFill>
              </a:rPr>
              <a:t>-secondary </a:t>
            </a:r>
            <a:r>
              <a:rPr lang="en-US" sz="1100" dirty="0" err="1">
                <a:solidFill>
                  <a:srgbClr val="00B0F0"/>
                </a:solidFill>
              </a:rPr>
              <a:t>btn</a:t>
            </a:r>
            <a:r>
              <a:rPr lang="en-US" sz="1100" dirty="0">
                <a:solidFill>
                  <a:srgbClr val="00B0F0"/>
                </a:solidFill>
              </a:rPr>
              <a:t>-block my-1"&gt;</a:t>
            </a:r>
            <a:r>
              <a:rPr lang="en-US" altLang="ko-KR" sz="1100" dirty="0">
                <a:solidFill>
                  <a:srgbClr val="00B0F0"/>
                </a:solidFill>
              </a:rPr>
              <a:t>Vote&lt;/</a:t>
            </a:r>
            <a:r>
              <a:rPr lang="en-US" sz="1100" dirty="0">
                <a:solidFill>
                  <a:srgbClr val="00B0F0"/>
                </a:solidFill>
              </a:rPr>
              <a:t>a&gt;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&lt;/div&gt;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&lt;div class="col-11"&gt; &lt;!– </a:t>
            </a:r>
            <a:r>
              <a:rPr lang="en-US" altLang="ko-KR" sz="1100" dirty="0">
                <a:solidFill>
                  <a:srgbClr val="00B0F0"/>
                </a:solidFill>
              </a:rPr>
              <a:t>Question Section</a:t>
            </a:r>
            <a:r>
              <a:rPr lang="ko-KR" altLang="en-US" sz="1100" dirty="0">
                <a:solidFill>
                  <a:srgbClr val="00B0F0"/>
                </a:solidFill>
              </a:rPr>
              <a:t> </a:t>
            </a:r>
            <a:r>
              <a:rPr lang="en-US" altLang="ko-KR" sz="1100" dirty="0">
                <a:solidFill>
                  <a:srgbClr val="00B0F0"/>
                </a:solidFill>
              </a:rPr>
              <a:t>--&gt;</a:t>
            </a:r>
          </a:p>
          <a:p>
            <a:r>
              <a:rPr lang="en-US" altLang="ko-KR" sz="1100" dirty="0"/>
              <a:t>    &lt;!-- ------------ --&gt;    </a:t>
            </a:r>
          </a:p>
          <a:p>
            <a:r>
              <a:rPr lang="en-US" altLang="ko-KR" sz="1100" dirty="0"/>
              <a:t>           &lt;</a:t>
            </a:r>
            <a:r>
              <a:rPr lang="en-US" sz="1100" dirty="0"/>
              <a:t>div class="card"&gt;</a:t>
            </a:r>
          </a:p>
          <a:p>
            <a:r>
              <a:rPr lang="en-US" sz="1100" dirty="0"/>
              <a:t>                &lt;div class="card-body"&gt; &lt;!-- </a:t>
            </a:r>
            <a:r>
              <a:rPr lang="en-US" sz="1100" dirty="0">
                <a:solidFill>
                  <a:srgbClr val="00B0F0"/>
                </a:solidFill>
              </a:rPr>
              <a:t>delete my-3</a:t>
            </a:r>
            <a:r>
              <a:rPr lang="en-US" altLang="ko-KR" sz="1100" dirty="0">
                <a:solidFill>
                  <a:srgbClr val="00B0F0"/>
                </a:solidFill>
              </a:rPr>
              <a:t>-</a:t>
            </a:r>
            <a:r>
              <a:rPr lang="en-US" altLang="ko-KR" sz="1100" dirty="0"/>
              <a:t>-&gt;</a:t>
            </a:r>
          </a:p>
          <a:p>
            <a:r>
              <a:rPr lang="en-US" altLang="ko-KR" sz="1100" dirty="0"/>
              <a:t>                   ...</a:t>
            </a:r>
          </a:p>
          <a:p>
            <a:r>
              <a:rPr lang="en-US" altLang="ko-KR" sz="1100" dirty="0"/>
              <a:t>                &lt;/</a:t>
            </a:r>
            <a:r>
              <a:rPr lang="en-US" sz="1100" dirty="0"/>
              <a:t>div&gt;</a:t>
            </a:r>
          </a:p>
          <a:p>
            <a:r>
              <a:rPr lang="en-US" sz="1100" dirty="0"/>
              <a:t>            &lt;/div&gt;</a:t>
            </a:r>
          </a:p>
          <a:p>
            <a:r>
              <a:rPr lang="en-US" sz="1100" dirty="0"/>
              <a:t>    &lt;!-- -- [edit] -- --&gt;            </a:t>
            </a:r>
          </a:p>
          <a:p>
            <a:r>
              <a:rPr lang="en-US" sz="1100" dirty="0"/>
              <a:t>        </a:t>
            </a:r>
            <a:r>
              <a:rPr lang="en-US" sz="1100" dirty="0">
                <a:solidFill>
                  <a:srgbClr val="00B0F0"/>
                </a:solidFill>
              </a:rPr>
              <a:t>&lt;/div&gt;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&lt;/div&gt;</a:t>
            </a:r>
          </a:p>
          <a:p>
            <a:r>
              <a:rPr lang="en-US" sz="1100" dirty="0"/>
              <a:t>    &lt;!-- ------------ --&gt;</a:t>
            </a:r>
          </a:p>
          <a:p>
            <a:r>
              <a:rPr lang="en-US" sz="1100" dirty="0"/>
              <a:t>    &lt;h5 class="border-bottom my-3 py-2"&gt;Question Count: {{</a:t>
            </a:r>
            <a:r>
              <a:rPr lang="en-US" sz="1100" dirty="0" err="1"/>
              <a:t>question.answer_set.count</a:t>
            </a:r>
            <a:r>
              <a:rPr lang="en-US" sz="1100" dirty="0"/>
              <a:t>}}</a:t>
            </a:r>
            <a:r>
              <a:rPr lang="ko-KR" altLang="en-US" sz="1100" dirty="0"/>
              <a:t> </a:t>
            </a:r>
            <a:r>
              <a:rPr lang="en-US" altLang="ko-KR" sz="1100" dirty="0"/>
              <a:t>&lt;/</a:t>
            </a:r>
            <a:r>
              <a:rPr lang="en-US" sz="1100" dirty="0"/>
              <a:t>h5&gt;</a:t>
            </a:r>
          </a:p>
          <a:p>
            <a:r>
              <a:rPr lang="en-US" sz="1100" dirty="0"/>
              <a:t>    {% for answer in </a:t>
            </a:r>
            <a:r>
              <a:rPr lang="en-US" sz="1100" dirty="0" err="1"/>
              <a:t>question.answer_set.all</a:t>
            </a:r>
            <a:r>
              <a:rPr lang="en-US" sz="1100" dirty="0"/>
              <a:t> %}</a:t>
            </a:r>
          </a:p>
          <a:p>
            <a:r>
              <a:rPr lang="en-US" sz="1100" dirty="0"/>
              <a:t>    &lt;...&gt;</a:t>
            </a:r>
          </a:p>
          <a:p>
            <a:r>
              <a:rPr lang="en-US" sz="1100" dirty="0"/>
              <a:t>&lt;...&gt;</a:t>
            </a:r>
          </a:p>
          <a:p>
            <a:r>
              <a:rPr lang="en-US" sz="1100" b="1" dirty="0"/>
              <a:t>C:\projects\mysite\pybo\templates\pybo\question_detail.html</a:t>
            </a:r>
          </a:p>
          <a:p>
            <a:r>
              <a:rPr lang="en-US" sz="1100" dirty="0"/>
              <a:t>&lt;...&gt;</a:t>
            </a:r>
          </a:p>
          <a:p>
            <a:r>
              <a:rPr lang="en-US" sz="1100" dirty="0"/>
              <a:t>{% block script %}</a:t>
            </a:r>
          </a:p>
          <a:p>
            <a:r>
              <a:rPr lang="en-US" sz="1100" dirty="0"/>
              <a:t>&lt;script type='text/</a:t>
            </a:r>
            <a:r>
              <a:rPr lang="en-US" sz="1100" dirty="0" err="1"/>
              <a:t>javascript</a:t>
            </a:r>
            <a:r>
              <a:rPr lang="en-US" sz="1100" dirty="0"/>
              <a:t>'&gt;</a:t>
            </a:r>
          </a:p>
          <a:p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43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573793" y="369662"/>
            <a:ext cx="5387536" cy="61186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 $(document).ready(function(){</a:t>
            </a:r>
          </a:p>
          <a:p>
            <a:r>
              <a:rPr lang="en-US" sz="1200" dirty="0"/>
              <a:t>    ...</a:t>
            </a:r>
          </a:p>
          <a:p>
            <a:r>
              <a:rPr lang="en-US" sz="1200" dirty="0"/>
              <a:t>    /* -- [edit] -- */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$(".recommend").on('click', function() {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if(confirm("Are you sure of voting?")) {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</a:t>
            </a:r>
            <a:r>
              <a:rPr lang="en-US" sz="1200" dirty="0" err="1">
                <a:solidFill>
                  <a:srgbClr val="00B0F0"/>
                </a:solidFill>
              </a:rPr>
              <a:t>location.href</a:t>
            </a:r>
            <a:r>
              <a:rPr lang="en-US" sz="1200" dirty="0">
                <a:solidFill>
                  <a:srgbClr val="00B0F0"/>
                </a:solidFill>
              </a:rPr>
              <a:t> = $(this).data('</a:t>
            </a:r>
            <a:r>
              <a:rPr lang="en-US" sz="1200" dirty="0" err="1">
                <a:solidFill>
                  <a:srgbClr val="00B0F0"/>
                </a:solidFill>
              </a:rPr>
              <a:t>uri</a:t>
            </a:r>
            <a:r>
              <a:rPr lang="en-US" sz="1200" dirty="0">
                <a:solidFill>
                  <a:srgbClr val="00B0F0"/>
                </a:solidFill>
              </a:rPr>
              <a:t>');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});</a:t>
            </a:r>
          </a:p>
          <a:p>
            <a:r>
              <a:rPr lang="en-US" sz="1200" dirty="0"/>
              <a:t>    /* ------------ */</a:t>
            </a:r>
          </a:p>
          <a:p>
            <a:r>
              <a:rPr lang="en-US" sz="1200" dirty="0"/>
              <a:t>});</a:t>
            </a:r>
          </a:p>
          <a:p>
            <a:r>
              <a:rPr lang="en-US" sz="1200" dirty="0"/>
              <a:t>&lt;/script&gt;</a:t>
            </a:r>
          </a:p>
          <a:p>
            <a:r>
              <a:rPr lang="en-US" sz="1200" dirty="0"/>
              <a:t>{% </a:t>
            </a:r>
            <a:r>
              <a:rPr lang="en-US" sz="1200" dirty="0" err="1"/>
              <a:t>endblock</a:t>
            </a:r>
            <a:r>
              <a:rPr lang="en-US" sz="1200" dirty="0"/>
              <a:t> %}</a:t>
            </a:r>
          </a:p>
          <a:p>
            <a:endParaRPr lang="en-US" sz="1200" b="1" dirty="0"/>
          </a:p>
          <a:p>
            <a:r>
              <a:rPr lang="en-US" sz="1200" b="1" dirty="0"/>
              <a:t>C:\projects\mysite\pybo\urls.py</a:t>
            </a:r>
          </a:p>
          <a:p>
            <a:r>
              <a:rPr lang="en-US" sz="1200" dirty="0"/>
              <a:t>...</a:t>
            </a:r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from .views import </a:t>
            </a:r>
            <a:r>
              <a:rPr lang="en-US" sz="1200" dirty="0" err="1">
                <a:solidFill>
                  <a:srgbClr val="00B0F0"/>
                </a:solidFill>
              </a:rPr>
              <a:t>base_views</a:t>
            </a:r>
            <a:r>
              <a:rPr lang="en-US" sz="1200" dirty="0">
                <a:solidFill>
                  <a:srgbClr val="00B0F0"/>
                </a:solidFill>
              </a:rPr>
              <a:t>, </a:t>
            </a:r>
            <a:r>
              <a:rPr lang="en-US" sz="1200" dirty="0" err="1">
                <a:solidFill>
                  <a:srgbClr val="00B0F0"/>
                </a:solidFill>
              </a:rPr>
              <a:t>question_views</a:t>
            </a:r>
            <a:r>
              <a:rPr lang="en-US" sz="1200" dirty="0">
                <a:solidFill>
                  <a:srgbClr val="00B0F0"/>
                </a:solidFill>
              </a:rPr>
              <a:t>, </a:t>
            </a:r>
            <a:r>
              <a:rPr lang="en-US" sz="1200" dirty="0" err="1">
                <a:solidFill>
                  <a:srgbClr val="00B0F0"/>
                </a:solidFill>
              </a:rPr>
              <a:t>answer_views</a:t>
            </a:r>
            <a:r>
              <a:rPr lang="en-US" sz="1200" dirty="0">
                <a:solidFill>
                  <a:srgbClr val="00B0F0"/>
                </a:solidFill>
              </a:rPr>
              <a:t>, </a:t>
            </a:r>
            <a:r>
              <a:rPr lang="en-US" sz="1200" dirty="0" err="1">
                <a:solidFill>
                  <a:srgbClr val="00B0F0"/>
                </a:solidFill>
              </a:rPr>
              <a:t>comment_views</a:t>
            </a:r>
            <a:r>
              <a:rPr lang="en-US" sz="1200" dirty="0">
                <a:solidFill>
                  <a:srgbClr val="00B0F0"/>
                </a:solidFill>
              </a:rPr>
              <a:t>, </a:t>
            </a:r>
            <a:r>
              <a:rPr lang="en-US" sz="1200" dirty="0" err="1">
                <a:solidFill>
                  <a:srgbClr val="00B0F0"/>
                </a:solidFill>
              </a:rPr>
              <a:t>vote_views</a:t>
            </a:r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/>
              <a:t># ------------ #</a:t>
            </a:r>
          </a:p>
          <a:p>
            <a:r>
              <a:rPr lang="en-US" sz="1200" dirty="0"/>
              <a:t>...</a:t>
            </a:r>
          </a:p>
          <a:p>
            <a:endParaRPr lang="en-US" sz="1200" dirty="0"/>
          </a:p>
          <a:p>
            <a:r>
              <a:rPr lang="en-US" sz="1200" dirty="0" err="1"/>
              <a:t>urlpatterns</a:t>
            </a:r>
            <a:r>
              <a:rPr lang="en-US" sz="1200" dirty="0"/>
              <a:t> = [</a:t>
            </a:r>
          </a:p>
          <a:p>
            <a:r>
              <a:rPr lang="en-US" sz="1200" dirty="0"/>
              <a:t>    ...</a:t>
            </a:r>
          </a:p>
          <a:p>
            <a:r>
              <a:rPr lang="en-US" sz="1200" dirty="0"/>
              <a:t>    # -- [edit] -- #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# vote_views.py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path('vote/question/&lt;</a:t>
            </a:r>
            <a:r>
              <a:rPr lang="en-US" sz="1200" dirty="0" err="1">
                <a:solidFill>
                  <a:srgbClr val="00B0F0"/>
                </a:solidFill>
              </a:rPr>
              <a:t>int:question_id</a:t>
            </a:r>
            <a:r>
              <a:rPr lang="en-US" sz="1200" dirty="0">
                <a:solidFill>
                  <a:srgbClr val="00B0F0"/>
                </a:solidFill>
              </a:rPr>
              <a:t>&gt;/', </a:t>
            </a:r>
            <a:r>
              <a:rPr lang="en-US" sz="1200" dirty="0" err="1">
                <a:solidFill>
                  <a:srgbClr val="00B0F0"/>
                </a:solidFill>
              </a:rPr>
              <a:t>vote_views.vote_question</a:t>
            </a:r>
            <a:r>
              <a:rPr lang="en-US" sz="1200" dirty="0">
                <a:solidFill>
                  <a:srgbClr val="00B0F0"/>
                </a:solidFill>
              </a:rPr>
              <a:t>, name='</a:t>
            </a:r>
            <a:r>
              <a:rPr lang="en-US" sz="1200" dirty="0" err="1">
                <a:solidFill>
                  <a:srgbClr val="00B0F0"/>
                </a:solidFill>
              </a:rPr>
              <a:t>vote_question</a:t>
            </a:r>
            <a:r>
              <a:rPr lang="en-US" sz="1200" dirty="0">
                <a:solidFill>
                  <a:srgbClr val="00B0F0"/>
                </a:solidFill>
              </a:rPr>
              <a:t>'),</a:t>
            </a:r>
          </a:p>
          <a:p>
            <a:r>
              <a:rPr lang="en-US" sz="1200" dirty="0"/>
              <a:t>    # ------------ #</a:t>
            </a:r>
          </a:p>
          <a:p>
            <a:r>
              <a:rPr lang="en-US" sz="1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8FFF0-B841-42B6-BD41-B36663A78DE2}"/>
              </a:ext>
            </a:extLst>
          </p:cNvPr>
          <p:cNvSpPr txBox="1"/>
          <p:nvPr/>
        </p:nvSpPr>
        <p:spPr>
          <a:xfrm>
            <a:off x="107757" y="512283"/>
            <a:ext cx="29384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BCDDC-D946-412D-A9C8-EEFACFB6F7AC}"/>
              </a:ext>
            </a:extLst>
          </p:cNvPr>
          <p:cNvSpPr txBox="1"/>
          <p:nvPr/>
        </p:nvSpPr>
        <p:spPr>
          <a:xfrm>
            <a:off x="107757" y="5418122"/>
            <a:ext cx="29384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11C06-8AEA-47C7-9120-5AD5C5FFA848}"/>
              </a:ext>
            </a:extLst>
          </p:cNvPr>
          <p:cNvSpPr txBox="1"/>
          <p:nvPr/>
        </p:nvSpPr>
        <p:spPr>
          <a:xfrm>
            <a:off x="6136913" y="2725911"/>
            <a:ext cx="29384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1220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41811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b="1" dirty="0"/>
              <a:t>C:\projects\mysite\pybo\views\vote_views.py</a:t>
            </a:r>
          </a:p>
          <a:p>
            <a:r>
              <a:rPr lang="en-US" sz="1100" dirty="0"/>
              <a:t># -- [edit] -- #</a:t>
            </a:r>
          </a:p>
          <a:p>
            <a:r>
              <a:rPr lang="en-US" sz="1100" dirty="0">
                <a:solidFill>
                  <a:srgbClr val="00B0F0"/>
                </a:solidFill>
              </a:rPr>
              <a:t>from </a:t>
            </a:r>
            <a:r>
              <a:rPr lang="en-US" sz="1100" dirty="0" err="1">
                <a:solidFill>
                  <a:srgbClr val="00B0F0"/>
                </a:solidFill>
              </a:rPr>
              <a:t>django.contrib</a:t>
            </a:r>
            <a:r>
              <a:rPr lang="en-US" sz="1100" dirty="0">
                <a:solidFill>
                  <a:srgbClr val="00B0F0"/>
                </a:solidFill>
              </a:rPr>
              <a:t> import messages</a:t>
            </a:r>
          </a:p>
          <a:p>
            <a:r>
              <a:rPr lang="en-US" sz="1100" dirty="0">
                <a:solidFill>
                  <a:srgbClr val="00B0F0"/>
                </a:solidFill>
              </a:rPr>
              <a:t>from </a:t>
            </a:r>
            <a:r>
              <a:rPr lang="en-US" sz="1100" dirty="0" err="1">
                <a:solidFill>
                  <a:srgbClr val="00B0F0"/>
                </a:solidFill>
              </a:rPr>
              <a:t>django.contrib.auth.decorators</a:t>
            </a:r>
            <a:r>
              <a:rPr lang="en-US" sz="1100" dirty="0">
                <a:solidFill>
                  <a:srgbClr val="00B0F0"/>
                </a:solidFill>
              </a:rPr>
              <a:t> import </a:t>
            </a:r>
            <a:r>
              <a:rPr lang="en-US" sz="1100" dirty="0" err="1">
                <a:solidFill>
                  <a:srgbClr val="00B0F0"/>
                </a:solidFill>
              </a:rPr>
              <a:t>login_required</a:t>
            </a:r>
            <a:endParaRPr lang="en-US" sz="1100" dirty="0">
              <a:solidFill>
                <a:srgbClr val="00B0F0"/>
              </a:solidFill>
            </a:endParaRPr>
          </a:p>
          <a:p>
            <a:r>
              <a:rPr lang="en-US" sz="1100" dirty="0">
                <a:solidFill>
                  <a:srgbClr val="00B0F0"/>
                </a:solidFill>
              </a:rPr>
              <a:t>from </a:t>
            </a:r>
            <a:r>
              <a:rPr lang="en-US" sz="1100" dirty="0" err="1">
                <a:solidFill>
                  <a:srgbClr val="00B0F0"/>
                </a:solidFill>
              </a:rPr>
              <a:t>django.shortcuts</a:t>
            </a:r>
            <a:r>
              <a:rPr lang="en-US" sz="1100" dirty="0">
                <a:solidFill>
                  <a:srgbClr val="00B0F0"/>
                </a:solidFill>
              </a:rPr>
              <a:t> import get_object_or_404, redirect</a:t>
            </a:r>
          </a:p>
          <a:p>
            <a:endParaRPr lang="en-US" sz="1100" dirty="0">
              <a:solidFill>
                <a:srgbClr val="00B0F0"/>
              </a:solidFill>
            </a:endParaRPr>
          </a:p>
          <a:p>
            <a:r>
              <a:rPr lang="en-US" sz="1100" dirty="0">
                <a:solidFill>
                  <a:srgbClr val="00B0F0"/>
                </a:solidFill>
              </a:rPr>
              <a:t>from ..models import Question</a:t>
            </a:r>
          </a:p>
          <a:p>
            <a:endParaRPr lang="en-US" sz="1100" dirty="0">
              <a:solidFill>
                <a:srgbClr val="00B0F0"/>
              </a:solidFill>
            </a:endParaRPr>
          </a:p>
          <a:p>
            <a:r>
              <a:rPr lang="en-US" sz="1100" dirty="0">
                <a:solidFill>
                  <a:srgbClr val="00B0F0"/>
                </a:solidFill>
              </a:rPr>
              <a:t>@login_required(login_url='common:login')</a:t>
            </a:r>
          </a:p>
          <a:p>
            <a:r>
              <a:rPr lang="en-US" sz="1100" dirty="0">
                <a:solidFill>
                  <a:srgbClr val="00B0F0"/>
                </a:solidFill>
              </a:rPr>
              <a:t>def </a:t>
            </a:r>
            <a:r>
              <a:rPr lang="en-US" sz="1100" dirty="0" err="1">
                <a:solidFill>
                  <a:srgbClr val="00B0F0"/>
                </a:solidFill>
              </a:rPr>
              <a:t>vote_question</a:t>
            </a:r>
            <a:r>
              <a:rPr lang="en-US" sz="1100" dirty="0">
                <a:solidFill>
                  <a:srgbClr val="00B0F0"/>
                </a:solidFill>
              </a:rPr>
              <a:t>(request, </a:t>
            </a:r>
            <a:r>
              <a:rPr lang="en-US" sz="1100" dirty="0" err="1">
                <a:solidFill>
                  <a:srgbClr val="00B0F0"/>
                </a:solidFill>
              </a:rPr>
              <a:t>question_id</a:t>
            </a:r>
            <a:r>
              <a:rPr lang="en-US" sz="1100" dirty="0">
                <a:solidFill>
                  <a:srgbClr val="00B0F0"/>
                </a:solidFill>
              </a:rPr>
              <a:t>):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"""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</a:t>
            </a:r>
            <a:r>
              <a:rPr lang="en-US" sz="1100" dirty="0" err="1">
                <a:solidFill>
                  <a:srgbClr val="00B0F0"/>
                </a:solidFill>
              </a:rPr>
              <a:t>pybo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altLang="ko-KR" sz="1100" dirty="0">
                <a:solidFill>
                  <a:srgbClr val="00B0F0"/>
                </a:solidFill>
              </a:rPr>
              <a:t>Question voting</a:t>
            </a:r>
            <a:endParaRPr lang="ko-KR" altLang="en-US" sz="1100" dirty="0">
              <a:solidFill>
                <a:srgbClr val="00B0F0"/>
              </a:solidFill>
            </a:endParaRPr>
          </a:p>
          <a:p>
            <a:r>
              <a:rPr lang="ko-KR" altLang="en-US" sz="1100" dirty="0">
                <a:solidFill>
                  <a:srgbClr val="00B0F0"/>
                </a:solidFill>
              </a:rPr>
              <a:t>    </a:t>
            </a:r>
            <a:r>
              <a:rPr lang="en-US" altLang="ko-KR" sz="1100" dirty="0">
                <a:solidFill>
                  <a:srgbClr val="00B0F0"/>
                </a:solidFill>
              </a:rPr>
              <a:t>"""</a:t>
            </a:r>
          </a:p>
          <a:p>
            <a:r>
              <a:rPr lang="en-US" altLang="ko-KR" sz="1100" dirty="0">
                <a:solidFill>
                  <a:srgbClr val="00B0F0"/>
                </a:solidFill>
              </a:rPr>
              <a:t>    </a:t>
            </a:r>
            <a:r>
              <a:rPr lang="en-US" sz="1100" dirty="0">
                <a:solidFill>
                  <a:srgbClr val="00B0F0"/>
                </a:solidFill>
              </a:rPr>
              <a:t>question = get_object_or_404(Question, pk=</a:t>
            </a:r>
            <a:r>
              <a:rPr lang="en-US" sz="1100" dirty="0" err="1">
                <a:solidFill>
                  <a:srgbClr val="00B0F0"/>
                </a:solidFill>
              </a:rPr>
              <a:t>question_id</a:t>
            </a:r>
            <a:r>
              <a:rPr lang="en-US" sz="1100" dirty="0">
                <a:solidFill>
                  <a:srgbClr val="00B0F0"/>
                </a:solidFill>
              </a:rPr>
              <a:t>)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if </a:t>
            </a:r>
            <a:r>
              <a:rPr lang="en-US" sz="1100" dirty="0" err="1">
                <a:solidFill>
                  <a:srgbClr val="00B0F0"/>
                </a:solidFill>
              </a:rPr>
              <a:t>request.user</a:t>
            </a:r>
            <a:r>
              <a:rPr lang="en-US" sz="1100" dirty="0">
                <a:solidFill>
                  <a:srgbClr val="00B0F0"/>
                </a:solidFill>
              </a:rPr>
              <a:t> == </a:t>
            </a:r>
            <a:r>
              <a:rPr lang="en-US" sz="1100" dirty="0" err="1">
                <a:solidFill>
                  <a:srgbClr val="00B0F0"/>
                </a:solidFill>
              </a:rPr>
              <a:t>question.author</a:t>
            </a:r>
            <a:r>
              <a:rPr lang="en-US" sz="1100" dirty="0">
                <a:solidFill>
                  <a:srgbClr val="00B0F0"/>
                </a:solidFill>
              </a:rPr>
              <a:t>: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</a:t>
            </a:r>
            <a:r>
              <a:rPr lang="en-US" sz="1100" dirty="0" err="1">
                <a:solidFill>
                  <a:srgbClr val="00B0F0"/>
                </a:solidFill>
              </a:rPr>
              <a:t>messages.error</a:t>
            </a:r>
            <a:r>
              <a:rPr lang="en-US" sz="1100" dirty="0">
                <a:solidFill>
                  <a:srgbClr val="00B0F0"/>
                </a:solidFill>
              </a:rPr>
              <a:t>(request, “The voting can only be applied for other’s question”</a:t>
            </a:r>
            <a:r>
              <a:rPr lang="en-US" altLang="ko-KR" sz="1100" dirty="0">
                <a:solidFill>
                  <a:srgbClr val="00B0F0"/>
                </a:solidFill>
              </a:rPr>
              <a:t>)</a:t>
            </a:r>
          </a:p>
          <a:p>
            <a:r>
              <a:rPr lang="en-US" altLang="ko-KR" sz="1100" dirty="0">
                <a:solidFill>
                  <a:srgbClr val="00B0F0"/>
                </a:solidFill>
              </a:rPr>
              <a:t>    </a:t>
            </a:r>
            <a:r>
              <a:rPr lang="en-US" sz="1100" dirty="0">
                <a:solidFill>
                  <a:srgbClr val="00B0F0"/>
                </a:solidFill>
              </a:rPr>
              <a:t>else: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    </a:t>
            </a:r>
            <a:r>
              <a:rPr lang="en-US" sz="1100" dirty="0" err="1">
                <a:solidFill>
                  <a:srgbClr val="00B0F0"/>
                </a:solidFill>
              </a:rPr>
              <a:t>question.voter.add</a:t>
            </a:r>
            <a:r>
              <a:rPr lang="en-US" sz="1100" dirty="0">
                <a:solidFill>
                  <a:srgbClr val="00B0F0"/>
                </a:solidFill>
              </a:rPr>
              <a:t>(</a:t>
            </a:r>
            <a:r>
              <a:rPr lang="en-US" sz="1100" dirty="0" err="1">
                <a:solidFill>
                  <a:srgbClr val="00B0F0"/>
                </a:solidFill>
              </a:rPr>
              <a:t>request.user</a:t>
            </a:r>
            <a:r>
              <a:rPr lang="en-US" sz="1100" dirty="0">
                <a:solidFill>
                  <a:srgbClr val="00B0F0"/>
                </a:solidFill>
              </a:rPr>
              <a:t>)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return redirect('</a:t>
            </a:r>
            <a:r>
              <a:rPr lang="en-US" sz="1100" dirty="0" err="1">
                <a:solidFill>
                  <a:srgbClr val="00B0F0"/>
                </a:solidFill>
              </a:rPr>
              <a:t>pybo:detail</a:t>
            </a:r>
            <a:r>
              <a:rPr lang="en-US" sz="1100" dirty="0">
                <a:solidFill>
                  <a:srgbClr val="00B0F0"/>
                </a:solidFill>
              </a:rPr>
              <a:t>', </a:t>
            </a:r>
            <a:r>
              <a:rPr lang="en-US" sz="1100" dirty="0" err="1">
                <a:solidFill>
                  <a:srgbClr val="00B0F0"/>
                </a:solidFill>
              </a:rPr>
              <a:t>question_id</a:t>
            </a:r>
            <a:r>
              <a:rPr lang="en-US" sz="1100" dirty="0">
                <a:solidFill>
                  <a:srgbClr val="00B0F0"/>
                </a:solidFill>
              </a:rPr>
              <a:t>=question.id)</a:t>
            </a:r>
          </a:p>
          <a:p>
            <a:r>
              <a:rPr lang="en-US" sz="1100" dirty="0"/>
              <a:t># ------------ #</a:t>
            </a:r>
          </a:p>
          <a:p>
            <a:r>
              <a:rPr lang="en-US" sz="1100" b="1" dirty="0"/>
              <a:t>C:\projects\mysite\templates\pybo\question_detail.html</a:t>
            </a:r>
          </a:p>
          <a:p>
            <a:r>
              <a:rPr lang="en-US" sz="1000" dirty="0"/>
              <a:t>{% extends '</a:t>
            </a:r>
            <a:r>
              <a:rPr lang="en-US" sz="1000" dirty="0" err="1"/>
              <a:t>pybo</a:t>
            </a:r>
            <a:r>
              <a:rPr lang="en-US" sz="1000" dirty="0"/>
              <a:t>/base.html' %}</a:t>
            </a:r>
          </a:p>
          <a:p>
            <a:r>
              <a:rPr lang="en-US" sz="1000" dirty="0"/>
              <a:t>{% block content %}</a:t>
            </a:r>
          </a:p>
          <a:p>
            <a:r>
              <a:rPr lang="en-US" sz="1000" dirty="0"/>
              <a:t>&lt;div class="container my-3"&gt;</a:t>
            </a:r>
          </a:p>
          <a:p>
            <a:r>
              <a:rPr lang="en-US" sz="1000" dirty="0"/>
              <a:t>    &lt;!-- -- [edit] -- --&gt;</a:t>
            </a:r>
          </a:p>
          <a:p>
            <a:r>
              <a:rPr lang="en-US" sz="1000" dirty="0"/>
              <a:t>    </a:t>
            </a:r>
            <a:r>
              <a:rPr lang="en-US" sz="1000" dirty="0">
                <a:solidFill>
                  <a:srgbClr val="00B0F0"/>
                </a:solidFill>
              </a:rPr>
              <a:t>&lt;!– </a:t>
            </a:r>
            <a:r>
              <a:rPr lang="en-US" altLang="ko-KR" sz="1000" dirty="0">
                <a:solidFill>
                  <a:srgbClr val="00B0F0"/>
                </a:solidFill>
              </a:rPr>
              <a:t>Show an error--&gt;</a:t>
            </a:r>
          </a:p>
          <a:p>
            <a:r>
              <a:rPr lang="en-US" altLang="ko-KR" sz="1000" dirty="0">
                <a:solidFill>
                  <a:srgbClr val="00B0F0"/>
                </a:solidFill>
              </a:rPr>
              <a:t>    {% </a:t>
            </a:r>
            <a:r>
              <a:rPr lang="en-US" sz="1000" dirty="0">
                <a:solidFill>
                  <a:srgbClr val="00B0F0"/>
                </a:solidFill>
              </a:rPr>
              <a:t>if messages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&lt;div class="alert alert-danger my-3" role="alert"&gt;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{% for message in messages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&lt;strong&gt;{{ </a:t>
            </a:r>
            <a:r>
              <a:rPr lang="en-US" sz="1000" dirty="0" err="1">
                <a:solidFill>
                  <a:srgbClr val="00B0F0"/>
                </a:solidFill>
              </a:rPr>
              <a:t>message.tags</a:t>
            </a:r>
            <a:r>
              <a:rPr lang="en-US" sz="1000" dirty="0">
                <a:solidFill>
                  <a:srgbClr val="00B0F0"/>
                </a:solidFill>
              </a:rPr>
              <a:t> }}&lt;/strong&gt;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&lt;ul&gt;&lt;li&gt;{{ </a:t>
            </a:r>
            <a:r>
              <a:rPr lang="en-US" sz="1000" dirty="0" err="1">
                <a:solidFill>
                  <a:srgbClr val="00B0F0"/>
                </a:solidFill>
              </a:rPr>
              <a:t>message.message</a:t>
            </a:r>
            <a:r>
              <a:rPr lang="en-US" sz="1000" dirty="0">
                <a:solidFill>
                  <a:srgbClr val="00B0F0"/>
                </a:solidFill>
              </a:rPr>
              <a:t> }}&lt;/li&gt;&lt;/ul&gt;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{% </a:t>
            </a:r>
            <a:r>
              <a:rPr lang="en-US" sz="1000" dirty="0" err="1">
                <a:solidFill>
                  <a:srgbClr val="00B0F0"/>
                </a:solidFill>
              </a:rPr>
              <a:t>endfor</a:t>
            </a:r>
            <a:r>
              <a:rPr lang="en-US" sz="10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&lt;/div&gt;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{% endif %}</a:t>
            </a:r>
          </a:p>
          <a:p>
            <a:r>
              <a:rPr lang="en-US" sz="1000" dirty="0"/>
              <a:t>    &lt;!-- ------------ --&gt;</a:t>
            </a:r>
          </a:p>
          <a:p>
            <a:r>
              <a:rPr lang="en-US" sz="1000" dirty="0"/>
              <a:t>    &lt;h2 class="border-bottom py-2"&gt;{{ </a:t>
            </a:r>
            <a:r>
              <a:rPr lang="en-US" sz="1000" dirty="0" err="1"/>
              <a:t>question.subject</a:t>
            </a:r>
            <a:r>
              <a:rPr lang="en-US" sz="1000" dirty="0"/>
              <a:t> }}&lt;/h2&gt;</a:t>
            </a:r>
          </a:p>
          <a:p>
            <a:r>
              <a:rPr lang="en-US" sz="1000" dirty="0"/>
              <a:t>    &lt;...&gt;</a:t>
            </a:r>
          </a:p>
          <a:p>
            <a:r>
              <a:rPr lang="en-US" sz="1000" dirty="0"/>
              <a:t>&lt;...&gt;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44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42133" y="369662"/>
            <a:ext cx="5319195" cy="61186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 C:\projects\mysite\templates\pybo\question_detail.html</a:t>
            </a:r>
          </a:p>
          <a:p>
            <a:r>
              <a:rPr lang="en-US" sz="1200" dirty="0"/>
              <a:t>&lt;...&gt;</a:t>
            </a:r>
          </a:p>
          <a:p>
            <a:r>
              <a:rPr lang="en-US" sz="1200" dirty="0"/>
              <a:t>&lt;h5 class="border-bottom my-3 py-2"&gt;Answer count: {{</a:t>
            </a:r>
            <a:r>
              <a:rPr lang="en-US" sz="1200" dirty="0" err="1"/>
              <a:t>question.answer_set.count</a:t>
            </a:r>
            <a:r>
              <a:rPr lang="en-US" sz="1200" dirty="0"/>
              <a:t>}}</a:t>
            </a:r>
            <a:r>
              <a:rPr lang="ko-KR" altLang="en-US" sz="1200" dirty="0"/>
              <a:t> </a:t>
            </a:r>
            <a:r>
              <a:rPr lang="en-US" altLang="ko-KR" sz="1200" dirty="0"/>
              <a:t>&lt;/</a:t>
            </a:r>
            <a:r>
              <a:rPr lang="en-US" sz="1200" dirty="0"/>
              <a:t>h5&gt;</a:t>
            </a:r>
          </a:p>
          <a:p>
            <a:r>
              <a:rPr lang="en-US" sz="1200" dirty="0"/>
              <a:t>{% for answer in </a:t>
            </a:r>
            <a:r>
              <a:rPr lang="en-US" sz="1200" dirty="0" err="1"/>
              <a:t>question.answer_set.all</a:t>
            </a:r>
            <a:r>
              <a:rPr lang="en-US" sz="1200" dirty="0"/>
              <a:t> %}</a:t>
            </a:r>
          </a:p>
          <a:p>
            <a:r>
              <a:rPr lang="en-US" sz="1200" dirty="0"/>
              <a:t>&lt;!--  [edit] 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&lt;div class="row my-3"&gt;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&lt;div class="col-1"&gt;  &lt;!-- voting section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&lt;div class="</a:t>
            </a:r>
            <a:r>
              <a:rPr lang="en-US" sz="1200" dirty="0" err="1">
                <a:solidFill>
                  <a:srgbClr val="00B0F0"/>
                </a:solidFill>
              </a:rPr>
              <a:t>bg</a:t>
            </a:r>
            <a:r>
              <a:rPr lang="en-US" sz="1200" dirty="0">
                <a:solidFill>
                  <a:srgbClr val="00B0F0"/>
                </a:solidFill>
              </a:rPr>
              <a:t>-light text-center p-3 border font-weight-bolder mb-1"&gt;{{</a:t>
            </a:r>
            <a:r>
              <a:rPr lang="en-US" sz="1200" dirty="0" err="1">
                <a:solidFill>
                  <a:srgbClr val="00B0F0"/>
                </a:solidFill>
              </a:rPr>
              <a:t>answer.voter.count</a:t>
            </a:r>
            <a:r>
              <a:rPr lang="en-US" sz="1200" dirty="0">
                <a:solidFill>
                  <a:srgbClr val="00B0F0"/>
                </a:solidFill>
              </a:rPr>
              <a:t>}}&lt;/div&gt;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&lt;a </a:t>
            </a:r>
            <a:r>
              <a:rPr lang="en-US" sz="1200" dirty="0" err="1">
                <a:solidFill>
                  <a:srgbClr val="00B0F0"/>
                </a:solidFill>
              </a:rPr>
              <a:t>href</a:t>
            </a:r>
            <a:r>
              <a:rPr lang="en-US" sz="1200" dirty="0">
                <a:solidFill>
                  <a:srgbClr val="00B0F0"/>
                </a:solidFill>
              </a:rPr>
              <a:t>="#" data-</a:t>
            </a:r>
            <a:r>
              <a:rPr lang="en-US" sz="1200" dirty="0" err="1">
                <a:solidFill>
                  <a:srgbClr val="00B0F0"/>
                </a:solidFill>
              </a:rPr>
              <a:t>uri</a:t>
            </a:r>
            <a:r>
              <a:rPr lang="en-US" sz="1200" dirty="0">
                <a:solidFill>
                  <a:srgbClr val="00B0F0"/>
                </a:solidFill>
              </a:rPr>
              <a:t>="{% </a:t>
            </a:r>
            <a:r>
              <a:rPr lang="en-US" sz="1200" dirty="0" err="1">
                <a:solidFill>
                  <a:srgbClr val="00B0F0"/>
                </a:solidFill>
              </a:rPr>
              <a:t>url</a:t>
            </a:r>
            <a:r>
              <a:rPr lang="en-US" sz="1200" dirty="0">
                <a:solidFill>
                  <a:srgbClr val="00B0F0"/>
                </a:solidFill>
              </a:rPr>
              <a:t> '</a:t>
            </a:r>
            <a:r>
              <a:rPr lang="en-US" sz="1200" dirty="0" err="1">
                <a:solidFill>
                  <a:srgbClr val="00B0F0"/>
                </a:solidFill>
              </a:rPr>
              <a:t>pybo:vote_answer</a:t>
            </a:r>
            <a:r>
              <a:rPr lang="en-US" sz="1200" dirty="0">
                <a:solidFill>
                  <a:srgbClr val="00B0F0"/>
                </a:solidFill>
              </a:rPr>
              <a:t>' answer.id  %}" 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class="recommend </a:t>
            </a:r>
            <a:r>
              <a:rPr lang="en-US" sz="1200" dirty="0" err="1">
                <a:solidFill>
                  <a:srgbClr val="00B0F0"/>
                </a:solidFill>
              </a:rPr>
              <a:t>btn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00B0F0"/>
                </a:solidFill>
              </a:rPr>
              <a:t>btn-sm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00B0F0"/>
                </a:solidFill>
              </a:rPr>
              <a:t>btn</a:t>
            </a:r>
            <a:r>
              <a:rPr lang="en-US" sz="1200" dirty="0">
                <a:solidFill>
                  <a:srgbClr val="00B0F0"/>
                </a:solidFill>
              </a:rPr>
              <a:t>-secondary </a:t>
            </a:r>
            <a:r>
              <a:rPr lang="en-US" sz="1200" dirty="0" err="1">
                <a:solidFill>
                  <a:srgbClr val="00B0F0"/>
                </a:solidFill>
              </a:rPr>
              <a:t>btn</a:t>
            </a:r>
            <a:r>
              <a:rPr lang="en-US" sz="1200" dirty="0">
                <a:solidFill>
                  <a:srgbClr val="00B0F0"/>
                </a:solidFill>
              </a:rPr>
              <a:t>-block my-1"&gt;</a:t>
            </a:r>
            <a:r>
              <a:rPr lang="en-US" altLang="ko-KR" sz="1200" dirty="0">
                <a:solidFill>
                  <a:srgbClr val="00B0F0"/>
                </a:solidFill>
              </a:rPr>
              <a:t>voting&lt;/</a:t>
            </a:r>
            <a:r>
              <a:rPr lang="en-US" sz="1200" dirty="0">
                <a:solidFill>
                  <a:srgbClr val="00B0F0"/>
                </a:solidFill>
              </a:rPr>
              <a:t>a&gt;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&lt;/div&gt;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&lt;div class="col-11"&gt;  &lt;!-- answer section --&gt;</a:t>
            </a:r>
          </a:p>
          <a:p>
            <a:r>
              <a:rPr lang="en-US" sz="1200" dirty="0"/>
              <a:t>&lt;!-- -------- --&gt;    </a:t>
            </a:r>
          </a:p>
          <a:p>
            <a:r>
              <a:rPr lang="en-US" sz="1200" dirty="0"/>
              <a:t>        &lt;div class="card"&gt;  &lt;!-- </a:t>
            </a:r>
            <a:r>
              <a:rPr lang="en-US" sz="1200" dirty="0">
                <a:solidFill>
                  <a:srgbClr val="00B0F0"/>
                </a:solidFill>
              </a:rPr>
              <a:t>delete my-3  </a:t>
            </a:r>
            <a:r>
              <a:rPr lang="en-US" sz="1200" dirty="0"/>
              <a:t>--&gt;</a:t>
            </a:r>
          </a:p>
          <a:p>
            <a:r>
              <a:rPr lang="en-US" sz="1200" dirty="0"/>
              <a:t>            &lt;div class="card-body"&gt;</a:t>
            </a:r>
          </a:p>
          <a:p>
            <a:r>
              <a:rPr lang="en-US" sz="1200" dirty="0"/>
              <a:t>                &lt;...&gt;</a:t>
            </a:r>
          </a:p>
          <a:p>
            <a:r>
              <a:rPr lang="en-US" sz="1200" dirty="0"/>
              <a:t>            &lt;/div&gt;</a:t>
            </a:r>
          </a:p>
          <a:p>
            <a:r>
              <a:rPr lang="en-US" sz="1200" dirty="0"/>
              <a:t>        &lt;/div&gt;</a:t>
            </a:r>
          </a:p>
          <a:p>
            <a:r>
              <a:rPr lang="en-US" sz="1200" dirty="0"/>
              <a:t>&lt;!--  [edit]  --&gt;        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&lt;/div&gt;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&lt;/div&gt;</a:t>
            </a:r>
          </a:p>
          <a:p>
            <a:r>
              <a:rPr lang="en-US" sz="1200" dirty="0"/>
              <a:t>&lt;!-- -------- --&gt;</a:t>
            </a:r>
          </a:p>
          <a:p>
            <a:r>
              <a:rPr lang="en-US" sz="1200" dirty="0"/>
              <a:t>{% </a:t>
            </a:r>
            <a:r>
              <a:rPr lang="en-US" sz="1200" dirty="0" err="1"/>
              <a:t>endfor</a:t>
            </a:r>
            <a:r>
              <a:rPr lang="en-US" sz="1200" dirty="0"/>
              <a:t> %}</a:t>
            </a:r>
          </a:p>
          <a:p>
            <a:r>
              <a:rPr lang="en-US" sz="1200" dirty="0"/>
              <a:t>&lt;...&gt;</a:t>
            </a:r>
          </a:p>
          <a:p>
            <a:r>
              <a:rPr lang="en-US" sz="1200" b="1" dirty="0"/>
              <a:t>C:\projects\mysite\pybo\urls.py</a:t>
            </a:r>
          </a:p>
          <a:p>
            <a:r>
              <a:rPr lang="en-US" sz="1000" dirty="0"/>
              <a:t>...</a:t>
            </a:r>
          </a:p>
          <a:p>
            <a:r>
              <a:rPr lang="en-US" sz="1000" dirty="0" err="1"/>
              <a:t>urlpatterns</a:t>
            </a:r>
            <a:r>
              <a:rPr lang="en-US" sz="1000" dirty="0"/>
              <a:t> = [</a:t>
            </a:r>
          </a:p>
          <a:p>
            <a:r>
              <a:rPr lang="en-US" sz="1000" dirty="0"/>
              <a:t>    ...</a:t>
            </a:r>
          </a:p>
          <a:p>
            <a:r>
              <a:rPr lang="en-US" sz="1000" dirty="0"/>
              <a:t>    # vote</a:t>
            </a:r>
          </a:p>
          <a:p>
            <a:r>
              <a:rPr lang="en-US" sz="1000" dirty="0"/>
              <a:t>    ...</a:t>
            </a:r>
          </a:p>
          <a:p>
            <a:r>
              <a:rPr lang="en-US" sz="1000" dirty="0"/>
              <a:t>    #  [edit]  #</a:t>
            </a:r>
          </a:p>
          <a:p>
            <a:r>
              <a:rPr lang="en-US" sz="1000" dirty="0"/>
              <a:t>    </a:t>
            </a:r>
            <a:r>
              <a:rPr lang="en-US" sz="1000" dirty="0">
                <a:solidFill>
                  <a:srgbClr val="00B0F0"/>
                </a:solidFill>
              </a:rPr>
              <a:t>path('vote/answer/&lt;</a:t>
            </a:r>
            <a:r>
              <a:rPr lang="en-US" sz="1000" dirty="0" err="1">
                <a:solidFill>
                  <a:srgbClr val="00B0F0"/>
                </a:solidFill>
              </a:rPr>
              <a:t>int:answer_id</a:t>
            </a:r>
            <a:r>
              <a:rPr lang="en-US" sz="1000" dirty="0">
                <a:solidFill>
                  <a:srgbClr val="00B0F0"/>
                </a:solidFill>
              </a:rPr>
              <a:t>&gt;/', </a:t>
            </a:r>
            <a:r>
              <a:rPr lang="en-US" sz="1000" dirty="0" err="1">
                <a:solidFill>
                  <a:srgbClr val="00B0F0"/>
                </a:solidFill>
              </a:rPr>
              <a:t>vote_views.vote_answer</a:t>
            </a:r>
            <a:r>
              <a:rPr lang="en-US" sz="1000" dirty="0">
                <a:solidFill>
                  <a:srgbClr val="00B0F0"/>
                </a:solidFill>
              </a:rPr>
              <a:t>, name='</a:t>
            </a:r>
            <a:r>
              <a:rPr lang="en-US" sz="1000" dirty="0" err="1">
                <a:solidFill>
                  <a:srgbClr val="00B0F0"/>
                </a:solidFill>
              </a:rPr>
              <a:t>vote_answer</a:t>
            </a:r>
            <a:r>
              <a:rPr lang="en-US" sz="1000" dirty="0">
                <a:solidFill>
                  <a:srgbClr val="00B0F0"/>
                </a:solidFill>
              </a:rPr>
              <a:t>'),</a:t>
            </a:r>
          </a:p>
          <a:p>
            <a:r>
              <a:rPr lang="en-US" sz="1000" dirty="0"/>
              <a:t>    # -------- #</a:t>
            </a:r>
          </a:p>
          <a:p>
            <a:r>
              <a:rPr lang="en-US" sz="10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8FFF0-B841-42B6-BD41-B36663A78DE2}"/>
              </a:ext>
            </a:extLst>
          </p:cNvPr>
          <p:cNvSpPr txBox="1"/>
          <p:nvPr/>
        </p:nvSpPr>
        <p:spPr>
          <a:xfrm>
            <a:off x="107757" y="512283"/>
            <a:ext cx="29384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6B7F9C-D3BE-43AF-A8A0-27CCEF3ED15E}"/>
              </a:ext>
            </a:extLst>
          </p:cNvPr>
          <p:cNvSpPr txBox="1"/>
          <p:nvPr/>
        </p:nvSpPr>
        <p:spPr>
          <a:xfrm>
            <a:off x="123208" y="3931345"/>
            <a:ext cx="365714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13E8A-27A0-422A-AEF0-EBAB8E6BC6AE}"/>
              </a:ext>
            </a:extLst>
          </p:cNvPr>
          <p:cNvSpPr txBox="1"/>
          <p:nvPr/>
        </p:nvSpPr>
        <p:spPr>
          <a:xfrm>
            <a:off x="3402017" y="4592490"/>
            <a:ext cx="2286843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8E5A1C-96E1-4507-B19C-43BF22008CB6}"/>
              </a:ext>
            </a:extLst>
          </p:cNvPr>
          <p:cNvSpPr txBox="1"/>
          <p:nvPr/>
        </p:nvSpPr>
        <p:spPr>
          <a:xfrm>
            <a:off x="6235197" y="383076"/>
            <a:ext cx="365714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ED7841-C36F-43A2-8D7A-B20C5A327EEE}"/>
              </a:ext>
            </a:extLst>
          </p:cNvPr>
          <p:cNvSpPr txBox="1"/>
          <p:nvPr/>
        </p:nvSpPr>
        <p:spPr>
          <a:xfrm>
            <a:off x="6235197" y="5153859"/>
            <a:ext cx="365714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0646176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41811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C:\projects\mysite\pybo\views\vote_views.py</a:t>
            </a:r>
          </a:p>
          <a:p>
            <a:r>
              <a:rPr lang="en-US" sz="1200" dirty="0"/>
              <a:t>...</a:t>
            </a:r>
          </a:p>
          <a:p>
            <a:r>
              <a:rPr lang="en-US" sz="1200" dirty="0"/>
              <a:t>#  [edit] 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from ..models import Question, Answer</a:t>
            </a:r>
          </a:p>
          <a:p>
            <a:r>
              <a:rPr lang="en-US" sz="1200" dirty="0"/>
              <a:t># -------- #    </a:t>
            </a:r>
          </a:p>
          <a:p>
            <a:r>
              <a:rPr lang="en-US" sz="1200" dirty="0"/>
              <a:t>...</a:t>
            </a:r>
          </a:p>
          <a:p>
            <a:r>
              <a:rPr lang="en-US" sz="1200" dirty="0"/>
              <a:t>#  [edit] 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@login_required(login_url='common:login')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def </a:t>
            </a:r>
            <a:r>
              <a:rPr lang="en-US" sz="1200" dirty="0" err="1">
                <a:solidFill>
                  <a:srgbClr val="00B0F0"/>
                </a:solidFill>
              </a:rPr>
              <a:t>vote_answer</a:t>
            </a:r>
            <a:r>
              <a:rPr lang="en-US" sz="1200" dirty="0">
                <a:solidFill>
                  <a:srgbClr val="00B0F0"/>
                </a:solidFill>
              </a:rPr>
              <a:t>(request, </a:t>
            </a:r>
            <a:r>
              <a:rPr lang="en-US" sz="1200" dirty="0" err="1">
                <a:solidFill>
                  <a:srgbClr val="00B0F0"/>
                </a:solidFill>
              </a:rPr>
              <a:t>answer_id</a:t>
            </a:r>
            <a:r>
              <a:rPr lang="en-US" sz="1200" dirty="0">
                <a:solidFill>
                  <a:srgbClr val="00B0F0"/>
                </a:solidFill>
              </a:rPr>
              <a:t>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"""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</a:t>
            </a:r>
            <a:r>
              <a:rPr lang="en-US" sz="1200" dirty="0" err="1">
                <a:solidFill>
                  <a:srgbClr val="00B0F0"/>
                </a:solidFill>
              </a:rPr>
              <a:t>pybo</a:t>
            </a:r>
            <a:r>
              <a:rPr lang="en-US" sz="1200" dirty="0">
                <a:solidFill>
                  <a:srgbClr val="00B0F0"/>
                </a:solidFill>
              </a:rPr>
              <a:t> answer voting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"""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answer = get_object_or_404(Answer, pk=</a:t>
            </a:r>
            <a:r>
              <a:rPr lang="en-US" sz="1200" dirty="0" err="1">
                <a:solidFill>
                  <a:srgbClr val="00B0F0"/>
                </a:solidFill>
              </a:rPr>
              <a:t>answer_id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if </a:t>
            </a:r>
            <a:r>
              <a:rPr lang="en-US" sz="1200" dirty="0" err="1">
                <a:solidFill>
                  <a:srgbClr val="00B0F0"/>
                </a:solidFill>
              </a:rPr>
              <a:t>request.user</a:t>
            </a:r>
            <a:r>
              <a:rPr lang="en-US" sz="1200" dirty="0">
                <a:solidFill>
                  <a:srgbClr val="00B0F0"/>
                </a:solidFill>
              </a:rPr>
              <a:t> == </a:t>
            </a:r>
            <a:r>
              <a:rPr lang="en-US" sz="1200" dirty="0" err="1">
                <a:solidFill>
                  <a:srgbClr val="00B0F0"/>
                </a:solidFill>
              </a:rPr>
              <a:t>answer.author</a:t>
            </a:r>
            <a:r>
              <a:rPr lang="en-US" sz="1200" dirty="0">
                <a:solidFill>
                  <a:srgbClr val="00B0F0"/>
                </a:solidFill>
              </a:rPr>
              <a:t>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  <a:r>
              <a:rPr lang="en-US" sz="1200" dirty="0" err="1">
                <a:solidFill>
                  <a:srgbClr val="00B0F0"/>
                </a:solidFill>
              </a:rPr>
              <a:t>messages.error</a:t>
            </a:r>
            <a:r>
              <a:rPr lang="en-US" sz="1200" dirty="0">
                <a:solidFill>
                  <a:srgbClr val="00B0F0"/>
                </a:solidFill>
              </a:rPr>
              <a:t>(request, "The voting can only be applied for other’s answer")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else: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  <a:r>
              <a:rPr lang="en-US" sz="1200" dirty="0" err="1">
                <a:solidFill>
                  <a:srgbClr val="00B0F0"/>
                </a:solidFill>
              </a:rPr>
              <a:t>answer.voter.add</a:t>
            </a:r>
            <a:r>
              <a:rPr lang="en-US" sz="1200" dirty="0">
                <a:solidFill>
                  <a:srgbClr val="00B0F0"/>
                </a:solidFill>
              </a:rPr>
              <a:t>(</a:t>
            </a:r>
            <a:r>
              <a:rPr lang="en-US" sz="1200" dirty="0" err="1">
                <a:solidFill>
                  <a:srgbClr val="00B0F0"/>
                </a:solidFill>
              </a:rPr>
              <a:t>request.user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return redirect('</a:t>
            </a:r>
            <a:r>
              <a:rPr lang="en-US" sz="1200" dirty="0" err="1">
                <a:solidFill>
                  <a:srgbClr val="00B0F0"/>
                </a:solidFill>
              </a:rPr>
              <a:t>pybo:detail</a:t>
            </a:r>
            <a:r>
              <a:rPr lang="en-US" sz="1200" dirty="0">
                <a:solidFill>
                  <a:srgbClr val="00B0F0"/>
                </a:solidFill>
              </a:rPr>
              <a:t>', </a:t>
            </a:r>
            <a:r>
              <a:rPr lang="en-US" sz="1200" dirty="0" err="1">
                <a:solidFill>
                  <a:srgbClr val="00B0F0"/>
                </a:solidFill>
              </a:rPr>
              <a:t>question_id</a:t>
            </a:r>
            <a:r>
              <a:rPr lang="en-US" sz="1200" dirty="0">
                <a:solidFill>
                  <a:srgbClr val="00B0F0"/>
                </a:solidFill>
              </a:rPr>
              <a:t>=answer.question.id)</a:t>
            </a:r>
          </a:p>
          <a:p>
            <a:r>
              <a:rPr lang="en-US" sz="1200" dirty="0"/>
              <a:t># -------- #</a:t>
            </a:r>
          </a:p>
          <a:p>
            <a:r>
              <a:rPr lang="en-US" sz="1200" b="1" dirty="0"/>
              <a:t>C:\projects\mysite\templates\pybo\question_list.html</a:t>
            </a:r>
          </a:p>
          <a:p>
            <a:r>
              <a:rPr lang="en-US" sz="1200" dirty="0"/>
              <a:t>&lt;...&gt;</a:t>
            </a:r>
          </a:p>
          <a:p>
            <a:r>
              <a:rPr lang="en-US" sz="1200" dirty="0"/>
              <a:t>&lt;table class="table"&gt;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&lt;tr class="text-center </a:t>
            </a:r>
            <a:r>
              <a:rPr lang="en-US" sz="1200" dirty="0" err="1"/>
              <a:t>thead</a:t>
            </a:r>
            <a:r>
              <a:rPr lang="en-US" sz="1200" dirty="0"/>
              <a:t>-dark"&gt;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th</a:t>
            </a:r>
            <a:r>
              <a:rPr lang="en-US" sz="1200" dirty="0"/>
              <a:t>&gt;No&lt;/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&lt;!-- [edit] --&gt;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B0F0"/>
                </a:solidFill>
              </a:rPr>
              <a:t>&lt;</a:t>
            </a:r>
            <a:r>
              <a:rPr lang="en-US" sz="1200" dirty="0" err="1">
                <a:solidFill>
                  <a:srgbClr val="00B0F0"/>
                </a:solidFill>
              </a:rPr>
              <a:t>th</a:t>
            </a:r>
            <a:r>
              <a:rPr lang="en-US" sz="1200" dirty="0">
                <a:solidFill>
                  <a:srgbClr val="00B0F0"/>
                </a:solidFill>
              </a:rPr>
              <a:t>&gt;Voting&lt;/</a:t>
            </a:r>
            <a:r>
              <a:rPr lang="en-US" sz="1200" dirty="0" err="1">
                <a:solidFill>
                  <a:srgbClr val="00B0F0"/>
                </a:solidFill>
              </a:rPr>
              <a:t>th</a:t>
            </a:r>
            <a:r>
              <a:rPr lang="en-US" sz="12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1200" dirty="0"/>
              <a:t>        &lt;!-- ---- --&gt;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th</a:t>
            </a:r>
            <a:r>
              <a:rPr lang="en-US" sz="1200" dirty="0"/>
              <a:t> style="width:50%"&gt;Title&lt;/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th</a:t>
            </a:r>
            <a:r>
              <a:rPr lang="en-US" sz="1200" dirty="0"/>
              <a:t>&gt;Author&lt;/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th</a:t>
            </a:r>
            <a:r>
              <a:rPr lang="en-US" sz="1200" dirty="0"/>
              <a:t>&gt;Date&lt;/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&lt;/tr&gt;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45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42133" y="369662"/>
            <a:ext cx="5319195" cy="61186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 &lt;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    {% if </a:t>
            </a:r>
            <a:r>
              <a:rPr lang="en-US" sz="1200" dirty="0" err="1"/>
              <a:t>question_list</a:t>
            </a:r>
            <a:r>
              <a:rPr lang="en-US" sz="1200" dirty="0"/>
              <a:t> %}</a:t>
            </a:r>
          </a:p>
          <a:p>
            <a:r>
              <a:rPr lang="en-US" sz="1200" dirty="0"/>
              <a:t>    {% for question in </a:t>
            </a:r>
            <a:r>
              <a:rPr lang="en-US" sz="1200" dirty="0" err="1"/>
              <a:t>question_list</a:t>
            </a:r>
            <a:r>
              <a:rPr lang="en-US" sz="1200" dirty="0"/>
              <a:t> %}</a:t>
            </a:r>
          </a:p>
          <a:p>
            <a:r>
              <a:rPr lang="en-US" sz="1200" dirty="0"/>
              <a:t>    &lt;tr class="text-center"&gt;</a:t>
            </a:r>
          </a:p>
          <a:p>
            <a:r>
              <a:rPr lang="en-US" sz="1200" dirty="0"/>
              <a:t>        &lt;td&gt;</a:t>
            </a:r>
          </a:p>
          <a:p>
            <a:r>
              <a:rPr lang="en-US" sz="1200" dirty="0"/>
              <a:t>            &lt;!-- No = Total - start index - current index + 1 --&gt;</a:t>
            </a:r>
          </a:p>
          <a:p>
            <a:r>
              <a:rPr lang="en-US" sz="1200" dirty="0"/>
              <a:t>            {{ question_list.paginator.count|sub:question_list.start_index|sub:forloop.counter0|add:1 }}</a:t>
            </a:r>
          </a:p>
          <a:p>
            <a:r>
              <a:rPr lang="en-US" sz="1200" dirty="0"/>
              <a:t>        &lt;/td&gt;</a:t>
            </a:r>
          </a:p>
          <a:p>
            <a:r>
              <a:rPr lang="en-US" sz="1200" dirty="0"/>
              <a:t>        &lt;!--[edit]--&gt;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B0F0"/>
                </a:solidFill>
              </a:rPr>
              <a:t>&lt;td&gt;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{% if </a:t>
            </a:r>
            <a:r>
              <a:rPr lang="en-US" sz="1200" dirty="0" err="1">
                <a:solidFill>
                  <a:srgbClr val="00B0F0"/>
                </a:solidFill>
              </a:rPr>
              <a:t>question.voter.all.count</a:t>
            </a:r>
            <a:r>
              <a:rPr lang="en-US" sz="1200" dirty="0">
                <a:solidFill>
                  <a:srgbClr val="00B0F0"/>
                </a:solidFill>
              </a:rPr>
              <a:t> &gt; 0 %}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&lt;span class="badge badge-warning px-2 py-1"&gt;{{ </a:t>
            </a:r>
            <a:r>
              <a:rPr lang="en-US" sz="1200" dirty="0" err="1">
                <a:solidFill>
                  <a:srgbClr val="00B0F0"/>
                </a:solidFill>
              </a:rPr>
              <a:t>question.voter.all.count</a:t>
            </a:r>
            <a:r>
              <a:rPr lang="en-US" sz="1200" dirty="0">
                <a:solidFill>
                  <a:srgbClr val="00B0F0"/>
                </a:solidFill>
              </a:rPr>
              <a:t> }}&lt;/span&gt;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{% endif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&lt;/td&gt;</a:t>
            </a:r>
          </a:p>
          <a:p>
            <a:r>
              <a:rPr lang="en-US" sz="1200" dirty="0"/>
              <a:t>        &lt;!--  --&gt;</a:t>
            </a:r>
          </a:p>
          <a:p>
            <a:r>
              <a:rPr lang="en-US" sz="1200" dirty="0"/>
              <a:t>        &lt;...&gt;</a:t>
            </a:r>
          </a:p>
          <a:p>
            <a:r>
              <a:rPr lang="en-US" sz="1200" dirty="0"/>
              <a:t>    &lt;/tr&gt;</a:t>
            </a:r>
          </a:p>
          <a:p>
            <a:r>
              <a:rPr lang="en-US" sz="1200" dirty="0"/>
              <a:t>    {% </a:t>
            </a:r>
            <a:r>
              <a:rPr lang="en-US" sz="1200" dirty="0" err="1"/>
              <a:t>endfor</a:t>
            </a:r>
            <a:r>
              <a:rPr lang="en-US" sz="1200" dirty="0"/>
              <a:t> %}</a:t>
            </a:r>
          </a:p>
          <a:p>
            <a:r>
              <a:rPr lang="en-US" sz="1200" dirty="0"/>
              <a:t>    {% else %}</a:t>
            </a:r>
          </a:p>
          <a:p>
            <a:r>
              <a:rPr lang="en-US" sz="1200" dirty="0"/>
              <a:t>    &lt;...&gt;</a:t>
            </a:r>
          </a:p>
          <a:p>
            <a:r>
              <a:rPr lang="en-US" sz="1200" dirty="0"/>
              <a:t>    {% endif %}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&lt;/table&gt;</a:t>
            </a:r>
          </a:p>
          <a:p>
            <a:r>
              <a:rPr lang="en-US" sz="1200" dirty="0"/>
              <a:t>&lt;...&gt;</a:t>
            </a:r>
            <a:endParaRPr 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8FFF0-B841-42B6-BD41-B36663A78DE2}"/>
              </a:ext>
            </a:extLst>
          </p:cNvPr>
          <p:cNvSpPr txBox="1"/>
          <p:nvPr/>
        </p:nvSpPr>
        <p:spPr>
          <a:xfrm>
            <a:off x="107757" y="512283"/>
            <a:ext cx="358661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6B7F9C-D3BE-43AF-A8A0-27CCEF3ED15E}"/>
              </a:ext>
            </a:extLst>
          </p:cNvPr>
          <p:cNvSpPr txBox="1"/>
          <p:nvPr/>
        </p:nvSpPr>
        <p:spPr>
          <a:xfrm>
            <a:off x="123208" y="4060552"/>
            <a:ext cx="365714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0420E-6248-47B6-84C0-A79423AEB7AE}"/>
              </a:ext>
            </a:extLst>
          </p:cNvPr>
          <p:cNvSpPr txBox="1"/>
          <p:nvPr/>
        </p:nvSpPr>
        <p:spPr>
          <a:xfrm>
            <a:off x="3563924" y="2246855"/>
            <a:ext cx="2286843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29C8D-7A1A-4F05-9C10-C9034DA4D84C}"/>
              </a:ext>
            </a:extLst>
          </p:cNvPr>
          <p:cNvSpPr txBox="1"/>
          <p:nvPr/>
        </p:nvSpPr>
        <p:spPr>
          <a:xfrm>
            <a:off x="9192167" y="4337551"/>
            <a:ext cx="2286843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250697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41811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C:\projects\mysite\templates\pybo\question_detail.html</a:t>
            </a:r>
          </a:p>
          <a:p>
            <a:r>
              <a:rPr lang="en-US" sz="1200" dirty="0"/>
              <a:t>&lt;...&gt;</a:t>
            </a:r>
          </a:p>
          <a:p>
            <a:r>
              <a:rPr lang="en-US" sz="1200" dirty="0"/>
              <a:t>&lt;h5 class="border-bottom my-3 py-2"&gt;Answer Count: {{</a:t>
            </a:r>
            <a:r>
              <a:rPr lang="en-US" sz="1200" dirty="0" err="1"/>
              <a:t>question.answer_set.count</a:t>
            </a:r>
            <a:r>
              <a:rPr lang="en-US" sz="1200" dirty="0"/>
              <a:t>}}</a:t>
            </a:r>
            <a:r>
              <a:rPr lang="en-US" altLang="ko-KR" sz="1200" dirty="0"/>
              <a:t>&lt;/</a:t>
            </a:r>
            <a:r>
              <a:rPr lang="en-US" sz="1200" dirty="0"/>
              <a:t>h5&gt;</a:t>
            </a:r>
          </a:p>
          <a:p>
            <a:r>
              <a:rPr lang="en-US" sz="1200" dirty="0"/>
              <a:t>{% for answer in </a:t>
            </a:r>
            <a:r>
              <a:rPr lang="en-US" sz="1200" dirty="0" err="1"/>
              <a:t>question.answer_set.all</a:t>
            </a:r>
            <a:r>
              <a:rPr lang="en-US" sz="1200" dirty="0"/>
              <a:t> %}</a:t>
            </a:r>
          </a:p>
          <a:p>
            <a:r>
              <a:rPr lang="en-US" sz="1200" dirty="0"/>
              <a:t>&lt;!--  [edit] 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&lt;a name="answer_{{ answer.id }}"&gt;&lt;/a&gt;</a:t>
            </a:r>
          </a:p>
          <a:p>
            <a:r>
              <a:rPr lang="en-US" sz="1200" dirty="0"/>
              <a:t>&lt;!----&gt;</a:t>
            </a:r>
          </a:p>
          <a:p>
            <a:r>
              <a:rPr lang="en-US" sz="1200" dirty="0"/>
              <a:t>&lt;...&gt;</a:t>
            </a:r>
          </a:p>
          <a:p>
            <a:endParaRPr lang="en-US" sz="1200" dirty="0"/>
          </a:p>
          <a:p>
            <a:r>
              <a:rPr lang="en-US" sz="1200" b="1" dirty="0"/>
              <a:t>C:\projects\mysite\pybo\views\answer_views.py</a:t>
            </a:r>
          </a:p>
          <a:p>
            <a:r>
              <a:rPr lang="en-US" sz="1000" dirty="0"/>
              <a:t>#  [edit]  #</a:t>
            </a:r>
          </a:p>
          <a:p>
            <a:r>
              <a:rPr lang="en-US" sz="1000" dirty="0">
                <a:solidFill>
                  <a:srgbClr val="00B0F0"/>
                </a:solidFill>
              </a:rPr>
              <a:t>from </a:t>
            </a:r>
            <a:r>
              <a:rPr lang="en-US" sz="1000" dirty="0" err="1">
                <a:solidFill>
                  <a:srgbClr val="00B0F0"/>
                </a:solidFill>
              </a:rPr>
              <a:t>django.shortcuts</a:t>
            </a:r>
            <a:r>
              <a:rPr lang="en-US" sz="1000" dirty="0">
                <a:solidFill>
                  <a:srgbClr val="00B0F0"/>
                </a:solidFill>
              </a:rPr>
              <a:t> import render, get_object_or_404, redirect, </a:t>
            </a:r>
            <a:r>
              <a:rPr lang="en-US" sz="1000" dirty="0" err="1">
                <a:solidFill>
                  <a:srgbClr val="00B0F0"/>
                </a:solidFill>
              </a:rPr>
              <a:t>resolve_url</a:t>
            </a:r>
            <a:endParaRPr lang="en-US" sz="1000" dirty="0">
              <a:solidFill>
                <a:srgbClr val="00B0F0"/>
              </a:solidFill>
            </a:endParaRPr>
          </a:p>
          <a:p>
            <a:r>
              <a:rPr lang="en-US" sz="1000" dirty="0"/>
              <a:t># -------- #</a:t>
            </a:r>
          </a:p>
          <a:p>
            <a:r>
              <a:rPr lang="en-US" sz="1000" dirty="0"/>
              <a:t>...</a:t>
            </a:r>
          </a:p>
          <a:p>
            <a:endParaRPr lang="en-US" sz="1000" dirty="0"/>
          </a:p>
          <a:p>
            <a:r>
              <a:rPr lang="en-US" sz="1000" dirty="0"/>
              <a:t>@login_required(login_url='pybo:login')</a:t>
            </a:r>
          </a:p>
          <a:p>
            <a:r>
              <a:rPr lang="en-US" sz="1000" dirty="0"/>
              <a:t>def </a:t>
            </a:r>
            <a:r>
              <a:rPr lang="en-US" sz="1000" dirty="0" err="1"/>
              <a:t>answer_create</a:t>
            </a:r>
            <a:r>
              <a:rPr lang="en-US" sz="1000" dirty="0"/>
              <a:t>(request, </a:t>
            </a:r>
            <a:r>
              <a:rPr lang="en-US" sz="1000" dirty="0" err="1"/>
              <a:t>question_id</a:t>
            </a:r>
            <a:r>
              <a:rPr lang="en-US" sz="1000" dirty="0"/>
              <a:t>):</a:t>
            </a:r>
          </a:p>
          <a:p>
            <a:r>
              <a:rPr lang="en-US" sz="1000" dirty="0"/>
              <a:t>    ...</a:t>
            </a:r>
          </a:p>
          <a:p>
            <a:r>
              <a:rPr lang="en-US" sz="1000" dirty="0"/>
              <a:t>            #  [edit]  #</a:t>
            </a:r>
          </a:p>
          <a:p>
            <a:r>
              <a:rPr lang="en-US" sz="1000" dirty="0"/>
              <a:t>            </a:t>
            </a:r>
            <a:r>
              <a:rPr lang="en-US" sz="1000" dirty="0">
                <a:solidFill>
                  <a:srgbClr val="00B0F0"/>
                </a:solidFill>
              </a:rPr>
              <a:t>return redirect('{}#answer_{}'.format(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    </a:t>
            </a:r>
            <a:r>
              <a:rPr lang="en-US" sz="1000" dirty="0" err="1">
                <a:solidFill>
                  <a:srgbClr val="00B0F0"/>
                </a:solidFill>
              </a:rPr>
              <a:t>resolve_url</a:t>
            </a:r>
            <a:r>
              <a:rPr lang="en-US" sz="1000" dirty="0">
                <a:solidFill>
                  <a:srgbClr val="00B0F0"/>
                </a:solidFill>
              </a:rPr>
              <a:t>('</a:t>
            </a:r>
            <a:r>
              <a:rPr lang="en-US" sz="1000" dirty="0" err="1">
                <a:solidFill>
                  <a:srgbClr val="00B0F0"/>
                </a:solidFill>
              </a:rPr>
              <a:t>pybo:detail</a:t>
            </a:r>
            <a:r>
              <a:rPr lang="en-US" sz="1000" dirty="0">
                <a:solidFill>
                  <a:srgbClr val="00B0F0"/>
                </a:solidFill>
              </a:rPr>
              <a:t>', </a:t>
            </a:r>
            <a:r>
              <a:rPr lang="en-US" sz="1000" dirty="0" err="1">
                <a:solidFill>
                  <a:srgbClr val="00B0F0"/>
                </a:solidFill>
              </a:rPr>
              <a:t>question_id</a:t>
            </a:r>
            <a:r>
              <a:rPr lang="en-US" sz="1000" dirty="0">
                <a:solidFill>
                  <a:srgbClr val="00B0F0"/>
                </a:solidFill>
              </a:rPr>
              <a:t>=question.id), answer.id))</a:t>
            </a:r>
          </a:p>
          <a:p>
            <a:r>
              <a:rPr lang="en-US" sz="1000" dirty="0"/>
              <a:t>            # -------- #                </a:t>
            </a:r>
          </a:p>
          <a:p>
            <a:r>
              <a:rPr lang="en-US" sz="1000" dirty="0"/>
              <a:t>    ...</a:t>
            </a:r>
          </a:p>
          <a:p>
            <a:endParaRPr lang="en-US" sz="1000" dirty="0"/>
          </a:p>
          <a:p>
            <a:r>
              <a:rPr lang="en-US" sz="1000" dirty="0"/>
              <a:t>@login_required(login_url='common:login')</a:t>
            </a:r>
          </a:p>
          <a:p>
            <a:r>
              <a:rPr lang="en-US" sz="1000" dirty="0"/>
              <a:t>def </a:t>
            </a:r>
            <a:r>
              <a:rPr lang="en-US" sz="1000" dirty="0" err="1"/>
              <a:t>answer_modify</a:t>
            </a:r>
            <a:r>
              <a:rPr lang="en-US" sz="1000" dirty="0"/>
              <a:t>(request, </a:t>
            </a:r>
            <a:r>
              <a:rPr lang="en-US" sz="1000" dirty="0" err="1"/>
              <a:t>answer_id</a:t>
            </a:r>
            <a:r>
              <a:rPr lang="en-US" sz="1000" dirty="0"/>
              <a:t>):</a:t>
            </a:r>
          </a:p>
          <a:p>
            <a:r>
              <a:rPr lang="en-US" sz="1000" dirty="0"/>
              <a:t>    ...</a:t>
            </a:r>
          </a:p>
          <a:p>
            <a:endParaRPr lang="en-US" sz="1000" dirty="0"/>
          </a:p>
          <a:p>
            <a:r>
              <a:rPr lang="en-US" sz="1000" dirty="0"/>
              <a:t>    if </a:t>
            </a:r>
            <a:r>
              <a:rPr lang="en-US" sz="1000" dirty="0" err="1"/>
              <a:t>request.method</a:t>
            </a:r>
            <a:r>
              <a:rPr lang="en-US" sz="1000" dirty="0"/>
              <a:t> == "POST":</a:t>
            </a:r>
          </a:p>
          <a:p>
            <a:r>
              <a:rPr lang="en-US" sz="1000" dirty="0"/>
              <a:t>        form = </a:t>
            </a:r>
            <a:r>
              <a:rPr lang="en-US" sz="1000" dirty="0" err="1"/>
              <a:t>AnswerForm</a:t>
            </a:r>
            <a:r>
              <a:rPr lang="en-US" sz="1000" dirty="0"/>
              <a:t>(</a:t>
            </a:r>
            <a:r>
              <a:rPr lang="en-US" sz="1000" dirty="0" err="1"/>
              <a:t>request.POST</a:t>
            </a:r>
            <a:r>
              <a:rPr lang="en-US" sz="1000" dirty="0"/>
              <a:t>, instance=answer)</a:t>
            </a:r>
          </a:p>
          <a:p>
            <a:r>
              <a:rPr lang="en-US" sz="1000" dirty="0"/>
              <a:t>        if </a:t>
            </a:r>
            <a:r>
              <a:rPr lang="en-US" sz="1000" dirty="0" err="1"/>
              <a:t>form.is_valid</a:t>
            </a:r>
            <a:r>
              <a:rPr lang="en-US" sz="1000" dirty="0"/>
              <a:t>():</a:t>
            </a:r>
          </a:p>
          <a:p>
            <a:r>
              <a:rPr lang="en-US" sz="1000" dirty="0"/>
              <a:t>            ...</a:t>
            </a:r>
          </a:p>
          <a:p>
            <a:r>
              <a:rPr lang="en-US" sz="1000" dirty="0"/>
              <a:t>            #  [edit]  #</a:t>
            </a:r>
          </a:p>
          <a:p>
            <a:r>
              <a:rPr lang="en-US" sz="1000" dirty="0"/>
              <a:t>            </a:t>
            </a:r>
            <a:r>
              <a:rPr lang="en-US" sz="1000" dirty="0">
                <a:solidFill>
                  <a:srgbClr val="00B0F0"/>
                </a:solidFill>
              </a:rPr>
              <a:t>return redirect('{}#answer_{}'.format(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    </a:t>
            </a:r>
            <a:r>
              <a:rPr lang="en-US" sz="1000" dirty="0" err="1">
                <a:solidFill>
                  <a:srgbClr val="00B0F0"/>
                </a:solidFill>
              </a:rPr>
              <a:t>resolve_url</a:t>
            </a:r>
            <a:r>
              <a:rPr lang="en-US" sz="1000" dirty="0">
                <a:solidFill>
                  <a:srgbClr val="00B0F0"/>
                </a:solidFill>
              </a:rPr>
              <a:t>('</a:t>
            </a:r>
            <a:r>
              <a:rPr lang="en-US" sz="1000" dirty="0" err="1">
                <a:solidFill>
                  <a:srgbClr val="00B0F0"/>
                </a:solidFill>
              </a:rPr>
              <a:t>pybo:detail</a:t>
            </a:r>
            <a:r>
              <a:rPr lang="en-US" sz="1000" dirty="0">
                <a:solidFill>
                  <a:srgbClr val="00B0F0"/>
                </a:solidFill>
              </a:rPr>
              <a:t>', </a:t>
            </a:r>
            <a:r>
              <a:rPr lang="en-US" sz="1000" dirty="0" err="1">
                <a:solidFill>
                  <a:srgbClr val="00B0F0"/>
                </a:solidFill>
              </a:rPr>
              <a:t>question_id</a:t>
            </a:r>
            <a:r>
              <a:rPr lang="en-US" sz="1000" dirty="0">
                <a:solidFill>
                  <a:srgbClr val="00B0F0"/>
                </a:solidFill>
              </a:rPr>
              <a:t>=answer.question.id), answer.id))</a:t>
            </a:r>
          </a:p>
          <a:p>
            <a:r>
              <a:rPr lang="en-US" sz="1000" dirty="0"/>
              <a:t>            # -------- #</a:t>
            </a:r>
          </a:p>
          <a:p>
            <a:r>
              <a:rPr lang="en-US" sz="1000" dirty="0"/>
              <a:t>    ...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46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42133" y="369662"/>
            <a:ext cx="5319195" cy="61186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C:\projects\mysite\templates\pybo\question_detail.html</a:t>
            </a:r>
          </a:p>
          <a:p>
            <a:r>
              <a:rPr lang="en-US" sz="1200" dirty="0"/>
              <a:t>&lt;...&gt;</a:t>
            </a:r>
          </a:p>
          <a:p>
            <a:r>
              <a:rPr lang="en-US" sz="1200" dirty="0"/>
              <a:t>&lt;!-- Question comment Start --&gt;</a:t>
            </a:r>
          </a:p>
          <a:p>
            <a:r>
              <a:rPr lang="en-US" sz="1200" dirty="0"/>
              <a:t>{% if </a:t>
            </a:r>
            <a:r>
              <a:rPr lang="en-US" sz="1200" dirty="0" err="1"/>
              <a:t>question.comment_set.count</a:t>
            </a:r>
            <a:r>
              <a:rPr lang="en-US" sz="1200" dirty="0"/>
              <a:t> &gt; 0 %}</a:t>
            </a:r>
          </a:p>
          <a:p>
            <a:r>
              <a:rPr lang="en-US" sz="1200" dirty="0"/>
              <a:t>&lt;div class="mt-3"&gt;</a:t>
            </a:r>
          </a:p>
          <a:p>
            <a:r>
              <a:rPr lang="en-US" sz="1200" dirty="0"/>
              <a:t>{% for comment in </a:t>
            </a:r>
            <a:r>
              <a:rPr lang="en-US" sz="1200" dirty="0" err="1"/>
              <a:t>question.comment_set.all</a:t>
            </a:r>
            <a:r>
              <a:rPr lang="en-US" sz="1200" dirty="0"/>
              <a:t> %}</a:t>
            </a:r>
          </a:p>
          <a:p>
            <a:r>
              <a:rPr lang="en-US" sz="1200" dirty="0"/>
              <a:t>    &lt;!--  [edit]  --&gt;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&lt;a name="comment_{{ comment.id }}"&gt;&lt;/a&gt;</a:t>
            </a:r>
          </a:p>
          <a:p>
            <a:r>
              <a:rPr lang="en-US" sz="1200" dirty="0"/>
              <a:t>    &lt;!-- -------- --&gt;</a:t>
            </a:r>
          </a:p>
          <a:p>
            <a:endParaRPr lang="en-US" sz="1200" dirty="0"/>
          </a:p>
          <a:p>
            <a:r>
              <a:rPr lang="en-US" sz="1200" dirty="0"/>
              <a:t>&lt;...&gt;</a:t>
            </a:r>
          </a:p>
          <a:p>
            <a:endParaRPr lang="en-US" sz="1200" dirty="0"/>
          </a:p>
          <a:p>
            <a:r>
              <a:rPr lang="en-US" sz="1200" dirty="0"/>
              <a:t>&lt;!-- Answer comment Start --&gt;</a:t>
            </a:r>
          </a:p>
          <a:p>
            <a:r>
              <a:rPr lang="en-US" sz="1200" dirty="0"/>
              <a:t>{% if </a:t>
            </a:r>
            <a:r>
              <a:rPr lang="en-US" sz="1200" dirty="0" err="1"/>
              <a:t>answer.comment_set.count</a:t>
            </a:r>
            <a:r>
              <a:rPr lang="en-US" sz="1200" dirty="0"/>
              <a:t> &gt; 0 %}</a:t>
            </a:r>
          </a:p>
          <a:p>
            <a:r>
              <a:rPr lang="en-US" sz="1200" dirty="0"/>
              <a:t>&lt;div class="mt-3"&gt;</a:t>
            </a:r>
          </a:p>
          <a:p>
            <a:r>
              <a:rPr lang="en-US" sz="1200" dirty="0"/>
              <a:t>{% for comment in </a:t>
            </a:r>
            <a:r>
              <a:rPr lang="en-US" sz="1200" dirty="0" err="1"/>
              <a:t>answer.comment_set.all</a:t>
            </a:r>
            <a:r>
              <a:rPr lang="en-US" sz="1200" dirty="0"/>
              <a:t> %}</a:t>
            </a:r>
          </a:p>
          <a:p>
            <a:r>
              <a:rPr lang="en-US" sz="1200" dirty="0"/>
              <a:t>    &lt;!--  [edit]  --&gt;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&lt;a name="comment_{{ comment.id }}"&gt;&lt;/a&gt;</a:t>
            </a:r>
          </a:p>
          <a:p>
            <a:r>
              <a:rPr lang="en-US" sz="1200" dirty="0"/>
              <a:t>    &lt;!-- -------- --&gt;</a:t>
            </a:r>
          </a:p>
          <a:p>
            <a:r>
              <a:rPr lang="en-US" sz="1200" dirty="0"/>
              <a:t>&lt;...&gt;</a:t>
            </a:r>
          </a:p>
          <a:p>
            <a:r>
              <a:rPr lang="en-US" sz="1200" b="1" dirty="0"/>
              <a:t>C:\projects\mysite\pybo\views\comment_views.py</a:t>
            </a:r>
            <a:endParaRPr lang="en-US" sz="1000" dirty="0"/>
          </a:p>
          <a:p>
            <a:r>
              <a:rPr lang="en-US" sz="1000" dirty="0"/>
              <a:t>#  [edit]  #</a:t>
            </a:r>
          </a:p>
          <a:p>
            <a:r>
              <a:rPr lang="en-US" sz="1000" dirty="0">
                <a:solidFill>
                  <a:srgbClr val="00B0F0"/>
                </a:solidFill>
              </a:rPr>
              <a:t>from </a:t>
            </a:r>
            <a:r>
              <a:rPr lang="en-US" sz="1000" dirty="0" err="1">
                <a:solidFill>
                  <a:srgbClr val="00B0F0"/>
                </a:solidFill>
              </a:rPr>
              <a:t>django.shortcuts</a:t>
            </a:r>
            <a:r>
              <a:rPr lang="en-US" sz="1000" dirty="0">
                <a:solidFill>
                  <a:srgbClr val="00B0F0"/>
                </a:solidFill>
              </a:rPr>
              <a:t> import render, get_object_or_404, redirect, </a:t>
            </a:r>
            <a:r>
              <a:rPr lang="en-US" sz="1000" dirty="0" err="1">
                <a:solidFill>
                  <a:srgbClr val="00B0F0"/>
                </a:solidFill>
              </a:rPr>
              <a:t>resolve_url</a:t>
            </a:r>
            <a:endParaRPr lang="en-US" sz="1000" dirty="0">
              <a:solidFill>
                <a:srgbClr val="00B0F0"/>
              </a:solidFill>
            </a:endParaRPr>
          </a:p>
          <a:p>
            <a:r>
              <a:rPr lang="en-US" sz="1000" dirty="0"/>
              <a:t>...</a:t>
            </a:r>
          </a:p>
          <a:p>
            <a:r>
              <a:rPr lang="en-US" sz="1000" dirty="0"/>
              <a:t># -------- #</a:t>
            </a:r>
          </a:p>
          <a:p>
            <a:r>
              <a:rPr lang="en-US" sz="1000" dirty="0"/>
              <a:t>@login_required(login_url='pybo:login')</a:t>
            </a:r>
          </a:p>
          <a:p>
            <a:r>
              <a:rPr lang="en-US" sz="1000" dirty="0"/>
              <a:t>def </a:t>
            </a:r>
            <a:r>
              <a:rPr lang="en-US" sz="1000" dirty="0" err="1"/>
              <a:t>comment_create_question</a:t>
            </a:r>
            <a:r>
              <a:rPr lang="en-US" sz="1000" dirty="0"/>
              <a:t>(request, </a:t>
            </a:r>
            <a:r>
              <a:rPr lang="en-US" sz="1000" dirty="0" err="1"/>
              <a:t>question_id</a:t>
            </a:r>
            <a:r>
              <a:rPr lang="en-US" sz="1000" dirty="0"/>
              <a:t>):</a:t>
            </a:r>
          </a:p>
          <a:p>
            <a:r>
              <a:rPr lang="en-US" sz="1000" dirty="0"/>
              <a:t>    ...</a:t>
            </a:r>
          </a:p>
          <a:p>
            <a:r>
              <a:rPr lang="en-US" sz="1000" dirty="0"/>
              <a:t>    if </a:t>
            </a:r>
            <a:r>
              <a:rPr lang="en-US" sz="1000" dirty="0" err="1"/>
              <a:t>request.method</a:t>
            </a:r>
            <a:r>
              <a:rPr lang="en-US" sz="1000" dirty="0"/>
              <a:t> == "POST":</a:t>
            </a:r>
          </a:p>
          <a:p>
            <a:r>
              <a:rPr lang="en-US" sz="1000" dirty="0"/>
              <a:t>        form = </a:t>
            </a:r>
            <a:r>
              <a:rPr lang="en-US" sz="1000" dirty="0" err="1"/>
              <a:t>CommentForm</a:t>
            </a:r>
            <a:r>
              <a:rPr lang="en-US" sz="1000" dirty="0"/>
              <a:t>(</a:t>
            </a:r>
            <a:r>
              <a:rPr lang="en-US" sz="1000" dirty="0" err="1"/>
              <a:t>request.POST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if </a:t>
            </a:r>
            <a:r>
              <a:rPr lang="en-US" sz="1000" dirty="0" err="1"/>
              <a:t>form.is_valid</a:t>
            </a:r>
            <a:r>
              <a:rPr lang="en-US" sz="1000" dirty="0"/>
              <a:t>():</a:t>
            </a:r>
          </a:p>
          <a:p>
            <a:r>
              <a:rPr lang="en-US" sz="1000" dirty="0"/>
              <a:t>            ...</a:t>
            </a:r>
          </a:p>
          <a:p>
            <a:r>
              <a:rPr lang="en-US" sz="1000" dirty="0"/>
              <a:t>            #  [edit]  #</a:t>
            </a:r>
          </a:p>
          <a:p>
            <a:r>
              <a:rPr lang="en-US" sz="1000" dirty="0"/>
              <a:t>            </a:t>
            </a:r>
            <a:r>
              <a:rPr lang="en-US" sz="1000" dirty="0">
                <a:solidFill>
                  <a:srgbClr val="00B0F0"/>
                </a:solidFill>
              </a:rPr>
              <a:t>return redirect('{}#comment_{}'.format(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    </a:t>
            </a:r>
            <a:r>
              <a:rPr lang="en-US" sz="1000" dirty="0" err="1">
                <a:solidFill>
                  <a:srgbClr val="00B0F0"/>
                </a:solidFill>
              </a:rPr>
              <a:t>resolve_url</a:t>
            </a:r>
            <a:r>
              <a:rPr lang="en-US" sz="1000" dirty="0">
                <a:solidFill>
                  <a:srgbClr val="00B0F0"/>
                </a:solidFill>
              </a:rPr>
              <a:t>('</a:t>
            </a:r>
            <a:r>
              <a:rPr lang="en-US" sz="1000" dirty="0" err="1">
                <a:solidFill>
                  <a:srgbClr val="00B0F0"/>
                </a:solidFill>
              </a:rPr>
              <a:t>pybo:detail</a:t>
            </a:r>
            <a:r>
              <a:rPr lang="en-US" sz="1000" dirty="0">
                <a:solidFill>
                  <a:srgbClr val="00B0F0"/>
                </a:solidFill>
              </a:rPr>
              <a:t>', </a:t>
            </a:r>
            <a:r>
              <a:rPr lang="en-US" sz="1000" dirty="0" err="1">
                <a:solidFill>
                  <a:srgbClr val="00B0F0"/>
                </a:solidFill>
              </a:rPr>
              <a:t>question_id</a:t>
            </a:r>
            <a:r>
              <a:rPr lang="en-US" sz="1000" dirty="0">
                <a:solidFill>
                  <a:srgbClr val="00B0F0"/>
                </a:solidFill>
              </a:rPr>
              <a:t>=comment.question.id), comment.id))</a:t>
            </a:r>
          </a:p>
          <a:p>
            <a:r>
              <a:rPr lang="en-US" sz="1000" dirty="0"/>
              <a:t>            # -------- #</a:t>
            </a:r>
          </a:p>
          <a:p>
            <a:r>
              <a:rPr lang="en-US" sz="1000" dirty="0"/>
              <a:t>    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8FFF0-B841-42B6-BD41-B36663A78DE2}"/>
              </a:ext>
            </a:extLst>
          </p:cNvPr>
          <p:cNvSpPr txBox="1"/>
          <p:nvPr/>
        </p:nvSpPr>
        <p:spPr>
          <a:xfrm>
            <a:off x="107757" y="512283"/>
            <a:ext cx="358661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29C8D-7A1A-4F05-9C10-C9034DA4D84C}"/>
              </a:ext>
            </a:extLst>
          </p:cNvPr>
          <p:cNvSpPr txBox="1"/>
          <p:nvPr/>
        </p:nvSpPr>
        <p:spPr>
          <a:xfrm>
            <a:off x="3596331" y="4794751"/>
            <a:ext cx="2286843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0169C-60CF-4273-A113-B30803DE34A0}"/>
              </a:ext>
            </a:extLst>
          </p:cNvPr>
          <p:cNvSpPr txBox="1"/>
          <p:nvPr/>
        </p:nvSpPr>
        <p:spPr>
          <a:xfrm>
            <a:off x="388553" y="144872"/>
            <a:ext cx="316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Anchor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F1056E-5FEC-4E1B-A721-F49D80F2D586}"/>
              </a:ext>
            </a:extLst>
          </p:cNvPr>
          <p:cNvSpPr txBox="1"/>
          <p:nvPr/>
        </p:nvSpPr>
        <p:spPr>
          <a:xfrm>
            <a:off x="107757" y="2569683"/>
            <a:ext cx="358661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659F50-8E46-4389-8C8B-05C13AA7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738" y="5753195"/>
            <a:ext cx="2657846" cy="31436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65CA59-3FAA-4C97-8C83-A3AA7F9FB24F}"/>
              </a:ext>
            </a:extLst>
          </p:cNvPr>
          <p:cNvCxnSpPr/>
          <p:nvPr/>
        </p:nvCxnSpPr>
        <p:spPr>
          <a:xfrm>
            <a:off x="4512365" y="5056361"/>
            <a:ext cx="0" cy="69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5D18950-BA7A-4808-99C3-77F38C8CD784}"/>
              </a:ext>
            </a:extLst>
          </p:cNvPr>
          <p:cNvSpPr txBox="1"/>
          <p:nvPr/>
        </p:nvSpPr>
        <p:spPr>
          <a:xfrm>
            <a:off x="6157162" y="402954"/>
            <a:ext cx="358661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718661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41811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/>
              <a:t>@login_required(login_url='pybo:login')</a:t>
            </a:r>
          </a:p>
          <a:p>
            <a:r>
              <a:rPr lang="en-US" sz="1000" dirty="0"/>
              <a:t>def </a:t>
            </a:r>
            <a:r>
              <a:rPr lang="en-US" sz="1000" dirty="0" err="1"/>
              <a:t>comment_modify_question</a:t>
            </a:r>
            <a:r>
              <a:rPr lang="en-US" sz="1000" dirty="0"/>
              <a:t>(request, </a:t>
            </a:r>
            <a:r>
              <a:rPr lang="en-US" sz="1000" dirty="0" err="1"/>
              <a:t>comment_id</a:t>
            </a:r>
            <a:r>
              <a:rPr lang="en-US" sz="1000" dirty="0"/>
              <a:t>):</a:t>
            </a:r>
          </a:p>
          <a:p>
            <a:r>
              <a:rPr lang="en-US" sz="1000" dirty="0"/>
              <a:t>    ...</a:t>
            </a:r>
          </a:p>
          <a:p>
            <a:r>
              <a:rPr lang="en-US" sz="1000" dirty="0"/>
              <a:t>    if </a:t>
            </a:r>
            <a:r>
              <a:rPr lang="en-US" sz="1000" dirty="0" err="1"/>
              <a:t>request.method</a:t>
            </a:r>
            <a:r>
              <a:rPr lang="en-US" sz="1000" dirty="0"/>
              <a:t> == "POST":</a:t>
            </a:r>
          </a:p>
          <a:p>
            <a:r>
              <a:rPr lang="en-US" sz="1000" dirty="0"/>
              <a:t>        form = </a:t>
            </a:r>
            <a:r>
              <a:rPr lang="en-US" sz="1000" dirty="0" err="1"/>
              <a:t>CommentForm</a:t>
            </a:r>
            <a:r>
              <a:rPr lang="en-US" sz="1000" dirty="0"/>
              <a:t>(</a:t>
            </a:r>
            <a:r>
              <a:rPr lang="en-US" sz="1000" dirty="0" err="1"/>
              <a:t>request.POST</a:t>
            </a:r>
            <a:r>
              <a:rPr lang="en-US" sz="1000" dirty="0"/>
              <a:t>, instance=comment)</a:t>
            </a:r>
          </a:p>
          <a:p>
            <a:r>
              <a:rPr lang="en-US" sz="1000" dirty="0"/>
              <a:t>        if </a:t>
            </a:r>
            <a:r>
              <a:rPr lang="en-US" sz="1000" dirty="0" err="1"/>
              <a:t>form.is_valid</a:t>
            </a:r>
            <a:r>
              <a:rPr lang="en-US" sz="1000" dirty="0"/>
              <a:t>():</a:t>
            </a:r>
          </a:p>
          <a:p>
            <a:r>
              <a:rPr lang="en-US" sz="1000" dirty="0"/>
              <a:t>            ...</a:t>
            </a:r>
          </a:p>
          <a:p>
            <a:r>
              <a:rPr lang="en-US" sz="1000" dirty="0"/>
              <a:t>            #  [edit]  #</a:t>
            </a:r>
          </a:p>
          <a:p>
            <a:r>
              <a:rPr lang="en-US" sz="1000" dirty="0"/>
              <a:t>            </a:t>
            </a:r>
            <a:r>
              <a:rPr lang="en-US" sz="1000" dirty="0">
                <a:solidFill>
                  <a:srgbClr val="00B0F0"/>
                </a:solidFill>
              </a:rPr>
              <a:t>return redirect('{}#comment_{}'.format(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    </a:t>
            </a:r>
            <a:r>
              <a:rPr lang="en-US" sz="1000" dirty="0" err="1">
                <a:solidFill>
                  <a:srgbClr val="00B0F0"/>
                </a:solidFill>
              </a:rPr>
              <a:t>resolve_url</a:t>
            </a:r>
            <a:r>
              <a:rPr lang="en-US" sz="1000" dirty="0">
                <a:solidFill>
                  <a:srgbClr val="00B0F0"/>
                </a:solidFill>
              </a:rPr>
              <a:t>('</a:t>
            </a:r>
            <a:r>
              <a:rPr lang="en-US" sz="1000" dirty="0" err="1">
                <a:solidFill>
                  <a:srgbClr val="00B0F0"/>
                </a:solidFill>
              </a:rPr>
              <a:t>pybo:detail</a:t>
            </a:r>
            <a:r>
              <a:rPr lang="en-US" sz="1000" dirty="0">
                <a:solidFill>
                  <a:srgbClr val="00B0F0"/>
                </a:solidFill>
              </a:rPr>
              <a:t>', </a:t>
            </a:r>
            <a:r>
              <a:rPr lang="en-US" sz="1000" dirty="0" err="1">
                <a:solidFill>
                  <a:srgbClr val="00B0F0"/>
                </a:solidFill>
              </a:rPr>
              <a:t>question_id</a:t>
            </a:r>
            <a:r>
              <a:rPr lang="en-US" sz="1000" dirty="0">
                <a:solidFill>
                  <a:srgbClr val="00B0F0"/>
                </a:solidFill>
              </a:rPr>
              <a:t>=comment.question.id), comment.id))</a:t>
            </a:r>
          </a:p>
          <a:p>
            <a:r>
              <a:rPr lang="en-US" sz="1000" dirty="0"/>
              <a:t>            # -------- #</a:t>
            </a:r>
          </a:p>
          <a:p>
            <a:r>
              <a:rPr lang="en-US" sz="1000" dirty="0"/>
              <a:t>    ...</a:t>
            </a:r>
          </a:p>
          <a:p>
            <a:endParaRPr lang="en-US" sz="1000" dirty="0"/>
          </a:p>
          <a:p>
            <a:r>
              <a:rPr lang="en-US" sz="1000" dirty="0"/>
              <a:t>@login_required(login_url='pybo:login')</a:t>
            </a:r>
          </a:p>
          <a:p>
            <a:r>
              <a:rPr lang="en-US" sz="1000" dirty="0"/>
              <a:t>def </a:t>
            </a:r>
            <a:r>
              <a:rPr lang="en-US" sz="1000" dirty="0" err="1"/>
              <a:t>comment_create_answer</a:t>
            </a:r>
            <a:r>
              <a:rPr lang="en-US" sz="1000" dirty="0"/>
              <a:t>(request, </a:t>
            </a:r>
            <a:r>
              <a:rPr lang="en-US" sz="1000" dirty="0" err="1"/>
              <a:t>answer_id</a:t>
            </a:r>
            <a:r>
              <a:rPr lang="en-US" sz="1000" dirty="0"/>
              <a:t>):</a:t>
            </a:r>
          </a:p>
          <a:p>
            <a:r>
              <a:rPr lang="en-US" sz="1000" dirty="0"/>
              <a:t>    ...</a:t>
            </a:r>
          </a:p>
          <a:p>
            <a:r>
              <a:rPr lang="en-US" sz="1000" dirty="0"/>
              <a:t>    if </a:t>
            </a:r>
            <a:r>
              <a:rPr lang="en-US" sz="1000" dirty="0" err="1"/>
              <a:t>request.method</a:t>
            </a:r>
            <a:r>
              <a:rPr lang="en-US" sz="1000" dirty="0"/>
              <a:t> == "POST":</a:t>
            </a:r>
          </a:p>
          <a:p>
            <a:r>
              <a:rPr lang="en-US" sz="1000" dirty="0"/>
              <a:t>        form = </a:t>
            </a:r>
            <a:r>
              <a:rPr lang="en-US" sz="1000" dirty="0" err="1"/>
              <a:t>CommentForm</a:t>
            </a:r>
            <a:r>
              <a:rPr lang="en-US" sz="1000" dirty="0"/>
              <a:t>(</a:t>
            </a:r>
            <a:r>
              <a:rPr lang="en-US" sz="1000" dirty="0" err="1"/>
              <a:t>request.POST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if </a:t>
            </a:r>
            <a:r>
              <a:rPr lang="en-US" sz="1000" dirty="0" err="1"/>
              <a:t>form.is_valid</a:t>
            </a:r>
            <a:r>
              <a:rPr lang="en-US" sz="1000" dirty="0"/>
              <a:t>():</a:t>
            </a:r>
          </a:p>
          <a:p>
            <a:r>
              <a:rPr lang="en-US" sz="1000" dirty="0"/>
              <a:t>            ...</a:t>
            </a:r>
          </a:p>
          <a:p>
            <a:r>
              <a:rPr lang="en-US" sz="1000" dirty="0"/>
              <a:t>            #  [edit]  #</a:t>
            </a:r>
          </a:p>
          <a:p>
            <a:r>
              <a:rPr lang="en-US" sz="1000" dirty="0"/>
              <a:t>            </a:t>
            </a:r>
            <a:r>
              <a:rPr lang="en-US" sz="1000" dirty="0">
                <a:solidFill>
                  <a:srgbClr val="00B0F0"/>
                </a:solidFill>
              </a:rPr>
              <a:t>return redirect('{}#comment_{}'.format(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    </a:t>
            </a:r>
            <a:r>
              <a:rPr lang="en-US" sz="1000" dirty="0" err="1">
                <a:solidFill>
                  <a:srgbClr val="00B0F0"/>
                </a:solidFill>
              </a:rPr>
              <a:t>resolve_url</a:t>
            </a:r>
            <a:r>
              <a:rPr lang="en-US" sz="1000" dirty="0">
                <a:solidFill>
                  <a:srgbClr val="00B0F0"/>
                </a:solidFill>
              </a:rPr>
              <a:t>('</a:t>
            </a:r>
            <a:r>
              <a:rPr lang="en-US" sz="1000" dirty="0" err="1">
                <a:solidFill>
                  <a:srgbClr val="00B0F0"/>
                </a:solidFill>
              </a:rPr>
              <a:t>pybo:detail</a:t>
            </a:r>
            <a:r>
              <a:rPr lang="en-US" sz="1000" dirty="0">
                <a:solidFill>
                  <a:srgbClr val="00B0F0"/>
                </a:solidFill>
              </a:rPr>
              <a:t>', </a:t>
            </a:r>
            <a:r>
              <a:rPr lang="en-US" sz="1000" dirty="0" err="1">
                <a:solidFill>
                  <a:srgbClr val="00B0F0"/>
                </a:solidFill>
              </a:rPr>
              <a:t>question_id</a:t>
            </a:r>
            <a:r>
              <a:rPr lang="en-US" sz="1000" dirty="0">
                <a:solidFill>
                  <a:srgbClr val="00B0F0"/>
                </a:solidFill>
              </a:rPr>
              <a:t>=comment.answer.question.id), comment.id))</a:t>
            </a:r>
          </a:p>
          <a:p>
            <a:r>
              <a:rPr lang="en-US" sz="1000" dirty="0"/>
              <a:t>            # -------- #</a:t>
            </a:r>
          </a:p>
          <a:p>
            <a:r>
              <a:rPr lang="en-US" sz="1000" dirty="0"/>
              <a:t>    ...</a:t>
            </a:r>
          </a:p>
          <a:p>
            <a:endParaRPr lang="en-US" sz="1000" dirty="0"/>
          </a:p>
          <a:p>
            <a:r>
              <a:rPr lang="en-US" sz="1000" dirty="0"/>
              <a:t>@login_required(login_url='pybo:login')</a:t>
            </a:r>
          </a:p>
          <a:p>
            <a:r>
              <a:rPr lang="en-US" sz="1000" dirty="0"/>
              <a:t>def </a:t>
            </a:r>
            <a:r>
              <a:rPr lang="en-US" sz="1000" dirty="0" err="1"/>
              <a:t>comment_modify_answer</a:t>
            </a:r>
            <a:r>
              <a:rPr lang="en-US" sz="1000" dirty="0"/>
              <a:t>(request, </a:t>
            </a:r>
            <a:r>
              <a:rPr lang="en-US" sz="1000" dirty="0" err="1"/>
              <a:t>comment_id</a:t>
            </a:r>
            <a:r>
              <a:rPr lang="en-US" sz="1000" dirty="0"/>
              <a:t>):</a:t>
            </a:r>
          </a:p>
          <a:p>
            <a:r>
              <a:rPr lang="en-US" sz="1000" dirty="0"/>
              <a:t>    ...</a:t>
            </a:r>
          </a:p>
          <a:p>
            <a:r>
              <a:rPr lang="en-US" sz="1000" dirty="0"/>
              <a:t>    if </a:t>
            </a:r>
            <a:r>
              <a:rPr lang="en-US" sz="1000" dirty="0" err="1"/>
              <a:t>request.method</a:t>
            </a:r>
            <a:r>
              <a:rPr lang="en-US" sz="1000" dirty="0"/>
              <a:t> == "POST":</a:t>
            </a:r>
          </a:p>
          <a:p>
            <a:r>
              <a:rPr lang="en-US" sz="1000" dirty="0"/>
              <a:t>        form = </a:t>
            </a:r>
            <a:r>
              <a:rPr lang="en-US" sz="1000" dirty="0" err="1"/>
              <a:t>CommentForm</a:t>
            </a:r>
            <a:r>
              <a:rPr lang="en-US" sz="1000" dirty="0"/>
              <a:t>(</a:t>
            </a:r>
            <a:r>
              <a:rPr lang="en-US" sz="1000" dirty="0" err="1"/>
              <a:t>request.POST</a:t>
            </a:r>
            <a:r>
              <a:rPr lang="en-US" sz="1000" dirty="0"/>
              <a:t>, instance=comment)</a:t>
            </a:r>
          </a:p>
          <a:p>
            <a:r>
              <a:rPr lang="en-US" sz="1000" dirty="0"/>
              <a:t>        if </a:t>
            </a:r>
            <a:r>
              <a:rPr lang="en-US" sz="1000" dirty="0" err="1"/>
              <a:t>form.is_valid</a:t>
            </a:r>
            <a:r>
              <a:rPr lang="en-US" sz="1000" dirty="0"/>
              <a:t>():</a:t>
            </a:r>
          </a:p>
          <a:p>
            <a:r>
              <a:rPr lang="en-US" sz="1000" dirty="0"/>
              <a:t>            ...</a:t>
            </a:r>
          </a:p>
          <a:p>
            <a:r>
              <a:rPr lang="en-US" sz="1000" dirty="0"/>
              <a:t>            #  [edit]  #</a:t>
            </a:r>
          </a:p>
          <a:p>
            <a:r>
              <a:rPr lang="en-US" sz="1000" dirty="0"/>
              <a:t>            </a:t>
            </a:r>
            <a:r>
              <a:rPr lang="en-US" sz="1000" dirty="0">
                <a:solidFill>
                  <a:srgbClr val="00B0F0"/>
                </a:solidFill>
              </a:rPr>
              <a:t>return redirect('{}#comment_{}'.format(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    </a:t>
            </a:r>
            <a:r>
              <a:rPr lang="en-US" sz="1000" dirty="0" err="1">
                <a:solidFill>
                  <a:srgbClr val="00B0F0"/>
                </a:solidFill>
              </a:rPr>
              <a:t>resolve_url</a:t>
            </a:r>
            <a:r>
              <a:rPr lang="en-US" sz="1000" dirty="0">
                <a:solidFill>
                  <a:srgbClr val="00B0F0"/>
                </a:solidFill>
              </a:rPr>
              <a:t>('</a:t>
            </a:r>
            <a:r>
              <a:rPr lang="en-US" sz="1000" dirty="0" err="1">
                <a:solidFill>
                  <a:srgbClr val="00B0F0"/>
                </a:solidFill>
              </a:rPr>
              <a:t>pybo:detail</a:t>
            </a:r>
            <a:r>
              <a:rPr lang="en-US" sz="1000" dirty="0">
                <a:solidFill>
                  <a:srgbClr val="00B0F0"/>
                </a:solidFill>
              </a:rPr>
              <a:t>', </a:t>
            </a:r>
            <a:r>
              <a:rPr lang="en-US" sz="1000" dirty="0" err="1">
                <a:solidFill>
                  <a:srgbClr val="00B0F0"/>
                </a:solidFill>
              </a:rPr>
              <a:t>question_id</a:t>
            </a:r>
            <a:r>
              <a:rPr lang="en-US" sz="1000" dirty="0">
                <a:solidFill>
                  <a:srgbClr val="00B0F0"/>
                </a:solidFill>
              </a:rPr>
              <a:t>=comment.answer.question.id), comment.id))</a:t>
            </a:r>
          </a:p>
          <a:p>
            <a:r>
              <a:rPr lang="en-US" sz="1000" dirty="0"/>
              <a:t>            # -------- #</a:t>
            </a:r>
          </a:p>
          <a:p>
            <a:r>
              <a:rPr lang="en-US" sz="1000" dirty="0"/>
              <a:t>    ...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47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42133" y="369662"/>
            <a:ext cx="5319195" cy="61186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A286B1-D4EE-4F01-B034-33671EC901BC}"/>
              </a:ext>
            </a:extLst>
          </p:cNvPr>
          <p:cNvSpPr txBox="1"/>
          <p:nvPr/>
        </p:nvSpPr>
        <p:spPr>
          <a:xfrm>
            <a:off x="5097611" y="1564534"/>
            <a:ext cx="2286843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test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D7D78C-9DF5-4808-9648-443D678BBA2E}"/>
              </a:ext>
            </a:extLst>
          </p:cNvPr>
          <p:cNvCxnSpPr/>
          <p:nvPr/>
        </p:nvCxnSpPr>
        <p:spPr>
          <a:xfrm>
            <a:off x="6013645" y="1826144"/>
            <a:ext cx="0" cy="69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25A9AB8-B0A1-4F12-9397-A6571184A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037" y="2588463"/>
            <a:ext cx="2657846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210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41811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Ref:  </a:t>
            </a:r>
            <a:r>
              <a:rPr lang="en-US" sz="1200" b="0" i="0" u="sng" dirty="0">
                <a:solidFill>
                  <a:srgbClr val="23527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https://www.markdownguide.org/getting-started/</a:t>
            </a:r>
            <a:endParaRPr lang="en-US" sz="1200" b="0" i="0" u="sng" dirty="0">
              <a:solidFill>
                <a:srgbClr val="00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sz="1200" dirty="0"/>
              <a:t>(</a:t>
            </a:r>
            <a:r>
              <a:rPr lang="en-US" sz="1200" dirty="0" err="1"/>
              <a:t>mysite</a:t>
            </a:r>
            <a:r>
              <a:rPr lang="en-US" sz="1200" dirty="0"/>
              <a:t>) c:\projects\mysite&gt;</a:t>
            </a:r>
            <a:r>
              <a:rPr lang="en-US" sz="1200" b="1" dirty="0"/>
              <a:t>pip install markdown</a:t>
            </a:r>
          </a:p>
          <a:p>
            <a:endParaRPr lang="en-US" sz="1200" b="1" dirty="0"/>
          </a:p>
          <a:p>
            <a:r>
              <a:rPr lang="en-US" sz="1200" b="1" dirty="0"/>
              <a:t>C:\projects\mysite\pybo\templatetags\pybo_filter.py</a:t>
            </a:r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import markdown</a:t>
            </a:r>
          </a:p>
          <a:p>
            <a:r>
              <a:rPr lang="en-US" sz="1200" dirty="0">
                <a:solidFill>
                  <a:srgbClr val="00B0F0"/>
                </a:solidFill>
              </a:rPr>
              <a:t>from </a:t>
            </a:r>
            <a:r>
              <a:rPr lang="en-US" sz="1200" dirty="0" err="1">
                <a:solidFill>
                  <a:srgbClr val="00B0F0"/>
                </a:solidFill>
              </a:rPr>
              <a:t>django</a:t>
            </a:r>
            <a:r>
              <a:rPr lang="en-US" sz="1200" dirty="0">
                <a:solidFill>
                  <a:srgbClr val="00B0F0"/>
                </a:solidFill>
              </a:rPr>
              <a:t> import template</a:t>
            </a:r>
          </a:p>
          <a:p>
            <a:r>
              <a:rPr lang="en-US" sz="1200" dirty="0">
                <a:solidFill>
                  <a:srgbClr val="00B0F0"/>
                </a:solidFill>
              </a:rPr>
              <a:t>from </a:t>
            </a:r>
            <a:r>
              <a:rPr lang="en-US" sz="1200" dirty="0" err="1">
                <a:solidFill>
                  <a:srgbClr val="00B0F0"/>
                </a:solidFill>
              </a:rPr>
              <a:t>django.utils.safestring</a:t>
            </a:r>
            <a:r>
              <a:rPr lang="en-US" sz="1200" dirty="0">
                <a:solidFill>
                  <a:srgbClr val="00B0F0"/>
                </a:solidFill>
              </a:rPr>
              <a:t> import </a:t>
            </a:r>
            <a:r>
              <a:rPr lang="en-US" sz="1200" dirty="0" err="1">
                <a:solidFill>
                  <a:srgbClr val="00B0F0"/>
                </a:solidFill>
              </a:rPr>
              <a:t>mark_safe</a:t>
            </a:r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/>
              <a:t># ------------ #    </a:t>
            </a:r>
          </a:p>
          <a:p>
            <a:r>
              <a:rPr lang="en-US" sz="1200" dirty="0"/>
              <a:t>...</a:t>
            </a:r>
          </a:p>
          <a:p>
            <a:endParaRPr lang="en-US" sz="1200" dirty="0"/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@register.filter()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def mark(value):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extensions = ["nl2br", "</a:t>
            </a:r>
            <a:r>
              <a:rPr lang="en-US" sz="1200" dirty="0" err="1">
                <a:solidFill>
                  <a:srgbClr val="00B0F0"/>
                </a:solidFill>
              </a:rPr>
              <a:t>fenced_code</a:t>
            </a:r>
            <a:r>
              <a:rPr lang="en-US" sz="1200" dirty="0">
                <a:solidFill>
                  <a:srgbClr val="00B0F0"/>
                </a:solidFill>
              </a:rPr>
              <a:t>"]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return </a:t>
            </a:r>
            <a:r>
              <a:rPr lang="en-US" sz="1200" dirty="0" err="1">
                <a:solidFill>
                  <a:srgbClr val="00B0F0"/>
                </a:solidFill>
              </a:rPr>
              <a:t>mark_safe</a:t>
            </a:r>
            <a:r>
              <a:rPr lang="en-US" sz="1200" dirty="0">
                <a:solidFill>
                  <a:srgbClr val="00B0F0"/>
                </a:solidFill>
              </a:rPr>
              <a:t>(</a:t>
            </a:r>
            <a:r>
              <a:rPr lang="en-US" sz="1200" dirty="0" err="1">
                <a:solidFill>
                  <a:srgbClr val="00B0F0"/>
                </a:solidFill>
              </a:rPr>
              <a:t>markdown.markdown</a:t>
            </a:r>
            <a:r>
              <a:rPr lang="en-US" sz="1200" dirty="0">
                <a:solidFill>
                  <a:srgbClr val="00B0F0"/>
                </a:solidFill>
              </a:rPr>
              <a:t>(value, extensions=extensions))</a:t>
            </a:r>
          </a:p>
          <a:p>
            <a:r>
              <a:rPr lang="en-US" sz="1200" dirty="0"/>
              <a:t># ------------ # </a:t>
            </a:r>
          </a:p>
          <a:p>
            <a:r>
              <a:rPr lang="en-US" sz="1200" b="1" dirty="0"/>
              <a:t>C:\projects\mysite\templates\pybo\question_detail.html</a:t>
            </a:r>
          </a:p>
          <a:p>
            <a:r>
              <a:rPr lang="en-US" sz="1200" dirty="0"/>
              <a:t>{% extends 'base.html' %}</a:t>
            </a:r>
          </a:p>
          <a:p>
            <a:r>
              <a:rPr lang="en-US" sz="1200" dirty="0"/>
              <a:t>&lt;!-- -- [edit] --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load </a:t>
            </a:r>
            <a:r>
              <a:rPr lang="en-US" sz="1200" dirty="0" err="1">
                <a:solidFill>
                  <a:srgbClr val="00B0F0"/>
                </a:solidFill>
              </a:rPr>
              <a:t>pybo_filter</a:t>
            </a:r>
            <a:r>
              <a:rPr lang="en-US" sz="12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200" dirty="0"/>
              <a:t>&lt;!----&gt;</a:t>
            </a:r>
          </a:p>
          <a:p>
            <a:r>
              <a:rPr lang="en-US" sz="1200" dirty="0"/>
              <a:t>{% block content %}</a:t>
            </a:r>
          </a:p>
          <a:p>
            <a:r>
              <a:rPr lang="en-US" sz="1200" dirty="0"/>
              <a:t>&lt;div class="container my-3"&gt;</a:t>
            </a:r>
          </a:p>
          <a:p>
            <a:r>
              <a:rPr lang="en-US" sz="1200" dirty="0"/>
              <a:t>&lt;...&gt;</a:t>
            </a:r>
          </a:p>
          <a:p>
            <a:endParaRPr lang="en-US" sz="1200" dirty="0"/>
          </a:p>
          <a:p>
            <a:r>
              <a:rPr lang="en-US" sz="1200" b="1" dirty="0"/>
              <a:t>C:\projects\mysite\templates\pybo\question_detail.html</a:t>
            </a:r>
          </a:p>
          <a:p>
            <a:r>
              <a:rPr lang="en-US" sz="1200" dirty="0"/>
              <a:t>&lt;...&gt;</a:t>
            </a:r>
          </a:p>
          <a:p>
            <a:r>
              <a:rPr lang="en-US" sz="1200" dirty="0"/>
              <a:t>&lt;!-- -- [edit] --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&lt;div class="card-text"&gt;{{ </a:t>
            </a:r>
            <a:r>
              <a:rPr lang="en-US" sz="1200" dirty="0" err="1">
                <a:solidFill>
                  <a:srgbClr val="00B0F0"/>
                </a:solidFill>
              </a:rPr>
              <a:t>question.content|mark</a:t>
            </a:r>
            <a:r>
              <a:rPr lang="en-US" sz="1200" dirty="0">
                <a:solidFill>
                  <a:srgbClr val="00B0F0"/>
                </a:solidFill>
              </a:rPr>
              <a:t> }}&lt;/div&gt;</a:t>
            </a:r>
          </a:p>
          <a:p>
            <a:r>
              <a:rPr lang="en-US" sz="1200" dirty="0"/>
              <a:t>&lt;!----&gt;</a:t>
            </a:r>
          </a:p>
          <a:p>
            <a:r>
              <a:rPr lang="en-US" sz="1200" dirty="0"/>
              <a:t>&lt;...&gt;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48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42133" y="369662"/>
            <a:ext cx="5319195" cy="61186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C:\projects\mysite\templates\pybo\question_detail.html</a:t>
            </a:r>
          </a:p>
          <a:p>
            <a:endParaRPr lang="en-US" sz="1200" b="1" dirty="0"/>
          </a:p>
          <a:p>
            <a:r>
              <a:rPr lang="en-US" sz="1200" dirty="0"/>
              <a:t>&lt;...&gt;</a:t>
            </a:r>
          </a:p>
          <a:p>
            <a:r>
              <a:rPr lang="en-US" sz="1200" dirty="0"/>
              <a:t>&lt;!-- -- [edit] --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&lt;div class="card-text"&gt;{{ </a:t>
            </a:r>
            <a:r>
              <a:rPr lang="en-US" sz="1200" dirty="0" err="1">
                <a:solidFill>
                  <a:srgbClr val="00B0F0"/>
                </a:solidFill>
              </a:rPr>
              <a:t>answer.content|mark</a:t>
            </a:r>
            <a:r>
              <a:rPr lang="en-US" sz="1200" dirty="0">
                <a:solidFill>
                  <a:srgbClr val="00B0F0"/>
                </a:solidFill>
              </a:rPr>
              <a:t> }}&lt;/div&gt;</a:t>
            </a:r>
          </a:p>
          <a:p>
            <a:r>
              <a:rPr lang="en-US" sz="1200" dirty="0"/>
              <a:t>&lt;!----&gt;</a:t>
            </a:r>
          </a:p>
          <a:p>
            <a:r>
              <a:rPr lang="en-US" sz="1200" dirty="0"/>
              <a:t>&lt;...&gt;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8FFF0-B841-42B6-BD41-B36663A78DE2}"/>
              </a:ext>
            </a:extLst>
          </p:cNvPr>
          <p:cNvSpPr txBox="1"/>
          <p:nvPr/>
        </p:nvSpPr>
        <p:spPr>
          <a:xfrm>
            <a:off x="107757" y="512283"/>
            <a:ext cx="358661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0169C-60CF-4273-A113-B30803DE34A0}"/>
              </a:ext>
            </a:extLst>
          </p:cNvPr>
          <p:cNvSpPr txBox="1"/>
          <p:nvPr/>
        </p:nvSpPr>
        <p:spPr>
          <a:xfrm>
            <a:off x="388553" y="144872"/>
            <a:ext cx="316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Markdown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F1056E-5FEC-4E1B-A721-F49D80F2D586}"/>
              </a:ext>
            </a:extLst>
          </p:cNvPr>
          <p:cNvSpPr txBox="1"/>
          <p:nvPr/>
        </p:nvSpPr>
        <p:spPr>
          <a:xfrm>
            <a:off x="107756" y="1009240"/>
            <a:ext cx="358661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D18950-BA7A-4808-99C3-77F38C8CD784}"/>
              </a:ext>
            </a:extLst>
          </p:cNvPr>
          <p:cNvSpPr txBox="1"/>
          <p:nvPr/>
        </p:nvSpPr>
        <p:spPr>
          <a:xfrm>
            <a:off x="6157162" y="402954"/>
            <a:ext cx="358661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48A59-A96B-499C-8B10-03409C97DC12}"/>
              </a:ext>
            </a:extLst>
          </p:cNvPr>
          <p:cNvSpPr txBox="1"/>
          <p:nvPr/>
        </p:nvSpPr>
        <p:spPr>
          <a:xfrm>
            <a:off x="107756" y="3692805"/>
            <a:ext cx="358661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DFFF70-8D0A-44B1-86A2-5C2BA311BB84}"/>
              </a:ext>
            </a:extLst>
          </p:cNvPr>
          <p:cNvSpPr txBox="1"/>
          <p:nvPr/>
        </p:nvSpPr>
        <p:spPr>
          <a:xfrm>
            <a:off x="107756" y="5293005"/>
            <a:ext cx="358661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69339D-44FB-4370-93CC-F2326A6AEA50}"/>
              </a:ext>
            </a:extLst>
          </p:cNvPr>
          <p:cNvSpPr txBox="1"/>
          <p:nvPr/>
        </p:nvSpPr>
        <p:spPr>
          <a:xfrm>
            <a:off x="7793032" y="1773256"/>
            <a:ext cx="2286843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5235278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41811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C:\projects\mysite\templates\pybo\question_list.html</a:t>
            </a:r>
          </a:p>
          <a:p>
            <a:r>
              <a:rPr lang="en-US" sz="1200" dirty="0"/>
              <a:t>{% extends '</a:t>
            </a:r>
            <a:r>
              <a:rPr lang="en-US" sz="1200" dirty="0" err="1"/>
              <a:t>pybo</a:t>
            </a:r>
            <a:r>
              <a:rPr lang="en-US" sz="1200" dirty="0"/>
              <a:t>/base.html' %}</a:t>
            </a:r>
          </a:p>
          <a:p>
            <a:r>
              <a:rPr lang="en-US" sz="1200" dirty="0"/>
              <a:t>{% load </a:t>
            </a:r>
            <a:r>
              <a:rPr lang="en-US" sz="1200" dirty="0" err="1"/>
              <a:t>pybo_filter</a:t>
            </a:r>
            <a:r>
              <a:rPr lang="en-US" sz="1200" dirty="0"/>
              <a:t> %}</a:t>
            </a:r>
          </a:p>
          <a:p>
            <a:r>
              <a:rPr lang="en-US" sz="1200" dirty="0"/>
              <a:t>{% block content %}</a:t>
            </a:r>
          </a:p>
          <a:p>
            <a:r>
              <a:rPr lang="en-US" sz="1200" dirty="0"/>
              <a:t>&lt;div class="container my-3"&gt;</a:t>
            </a:r>
          </a:p>
          <a:p>
            <a:r>
              <a:rPr lang="en-US" sz="1200" dirty="0"/>
              <a:t>    &lt;!-- -- [edit] -- --&gt;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&lt;div class="row justify-content-end my-3"&gt;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&lt;div class="col-4 input-group"&gt;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&lt;input type="text" class="form-control kw" value="{{ </a:t>
            </a:r>
            <a:r>
              <a:rPr lang="en-US" sz="1200" dirty="0" err="1">
                <a:solidFill>
                  <a:srgbClr val="00B0F0"/>
                </a:solidFill>
              </a:rPr>
              <a:t>kw|default_if_none</a:t>
            </a:r>
            <a:r>
              <a:rPr lang="en-US" sz="1200" dirty="0">
                <a:solidFill>
                  <a:srgbClr val="00B0F0"/>
                </a:solidFill>
              </a:rPr>
              <a:t>:'' }}"&gt;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&lt;div class="input-group-append"&gt;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    &lt;button class="</a:t>
            </a:r>
            <a:r>
              <a:rPr lang="en-US" sz="1200" dirty="0" err="1">
                <a:solidFill>
                  <a:srgbClr val="00B0F0"/>
                </a:solidFill>
              </a:rPr>
              <a:t>btn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00B0F0"/>
                </a:solidFill>
              </a:rPr>
              <a:t>btn</a:t>
            </a:r>
            <a:r>
              <a:rPr lang="en-US" sz="1200" dirty="0">
                <a:solidFill>
                  <a:srgbClr val="00B0F0"/>
                </a:solidFill>
              </a:rPr>
              <a:t>-outline-secondary" type="button" id="</a:t>
            </a:r>
            <a:r>
              <a:rPr lang="en-US" sz="1200" dirty="0" err="1">
                <a:solidFill>
                  <a:srgbClr val="00B0F0"/>
                </a:solidFill>
              </a:rPr>
              <a:t>btn_search</a:t>
            </a:r>
            <a:r>
              <a:rPr lang="en-US" sz="1200" dirty="0">
                <a:solidFill>
                  <a:srgbClr val="00B0F0"/>
                </a:solidFill>
              </a:rPr>
              <a:t>"&gt;</a:t>
            </a:r>
            <a:r>
              <a:rPr lang="en-US" altLang="ko-KR" sz="1200" dirty="0">
                <a:solidFill>
                  <a:srgbClr val="00B0F0"/>
                </a:solidFill>
              </a:rPr>
              <a:t>Search&lt;/</a:t>
            </a:r>
            <a:r>
              <a:rPr lang="en-US" sz="1200" dirty="0">
                <a:solidFill>
                  <a:srgbClr val="00B0F0"/>
                </a:solidFill>
              </a:rPr>
              <a:t>button&gt;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&lt;/div&gt;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&lt;/div&gt;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&lt;/div&gt;</a:t>
            </a:r>
          </a:p>
          <a:p>
            <a:r>
              <a:rPr lang="en-US" sz="1200" dirty="0"/>
              <a:t>    &lt;!-- ------------ --&gt;</a:t>
            </a:r>
          </a:p>
          <a:p>
            <a:r>
              <a:rPr lang="en-US" sz="1200" dirty="0"/>
              <a:t>    &lt;table class="table"&gt;</a:t>
            </a:r>
          </a:p>
          <a:p>
            <a:r>
              <a:rPr lang="en-US" sz="1200" dirty="0"/>
              <a:t>    &lt;...&gt;</a:t>
            </a:r>
          </a:p>
          <a:p>
            <a:endParaRPr lang="en-US" sz="1200" dirty="0"/>
          </a:p>
          <a:p>
            <a:r>
              <a:rPr lang="en-US" sz="1200" dirty="0"/>
              <a:t>    &lt;...&gt;</a:t>
            </a:r>
          </a:p>
          <a:p>
            <a:r>
              <a:rPr lang="en-US" sz="1200" dirty="0"/>
              <a:t>    &lt;!-- paging end --&gt;</a:t>
            </a:r>
          </a:p>
          <a:p>
            <a:r>
              <a:rPr lang="en-US" sz="1200" dirty="0"/>
              <a:t>    &lt;a </a:t>
            </a:r>
            <a:r>
              <a:rPr lang="en-US" sz="1200" dirty="0" err="1"/>
              <a:t>href</a:t>
            </a:r>
            <a:r>
              <a:rPr lang="en-US" sz="1200" dirty="0"/>
              <a:t>="{% </a:t>
            </a:r>
            <a:r>
              <a:rPr lang="en-US" sz="1200" dirty="0" err="1"/>
              <a:t>url</a:t>
            </a:r>
            <a:r>
              <a:rPr lang="en-US" sz="1200" dirty="0"/>
              <a:t> '</a:t>
            </a:r>
            <a:r>
              <a:rPr lang="en-US" sz="1200" dirty="0" err="1"/>
              <a:t>pybo:question_create</a:t>
            </a:r>
            <a:r>
              <a:rPr lang="en-US" sz="1200" dirty="0"/>
              <a:t>' %}" class="</a:t>
            </a:r>
            <a:r>
              <a:rPr lang="en-US" sz="1200" dirty="0" err="1"/>
              <a:t>btn</a:t>
            </a:r>
            <a:r>
              <a:rPr lang="en-US" sz="1200" dirty="0"/>
              <a:t> </a:t>
            </a:r>
            <a:r>
              <a:rPr lang="en-US" sz="1200" dirty="0" err="1"/>
              <a:t>btn</a:t>
            </a:r>
            <a:r>
              <a:rPr lang="en-US" sz="1200" dirty="0"/>
              <a:t>-primary"&gt;Question&lt;/a&gt;</a:t>
            </a:r>
          </a:p>
          <a:p>
            <a:r>
              <a:rPr lang="en-US" sz="1200" dirty="0"/>
              <a:t>&lt;/div&gt;</a:t>
            </a:r>
          </a:p>
          <a:p>
            <a:r>
              <a:rPr lang="en-US" sz="1200" dirty="0"/>
              <a:t>&lt;!-- -- [edit] --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&lt;form id="</a:t>
            </a:r>
            <a:r>
              <a:rPr lang="en-US" sz="1200" dirty="0" err="1">
                <a:solidFill>
                  <a:srgbClr val="00B0F0"/>
                </a:solidFill>
              </a:rPr>
              <a:t>searchForm</a:t>
            </a:r>
            <a:r>
              <a:rPr lang="en-US" sz="1200" dirty="0">
                <a:solidFill>
                  <a:srgbClr val="00B0F0"/>
                </a:solidFill>
              </a:rPr>
              <a:t>" method="get" action="{% </a:t>
            </a:r>
            <a:r>
              <a:rPr lang="en-US" sz="1200" dirty="0" err="1">
                <a:solidFill>
                  <a:srgbClr val="00B0F0"/>
                </a:solidFill>
              </a:rPr>
              <a:t>url</a:t>
            </a:r>
            <a:r>
              <a:rPr lang="en-US" sz="1200" dirty="0">
                <a:solidFill>
                  <a:srgbClr val="00B0F0"/>
                </a:solidFill>
              </a:rPr>
              <a:t> 'index' %}"&gt;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&lt;input type="hidden" id="kw" name="kw" value="{{ </a:t>
            </a:r>
            <a:r>
              <a:rPr lang="en-US" sz="1200" dirty="0" err="1">
                <a:solidFill>
                  <a:srgbClr val="00B0F0"/>
                </a:solidFill>
              </a:rPr>
              <a:t>kw|default_if_none</a:t>
            </a:r>
            <a:r>
              <a:rPr lang="en-US" sz="1200" dirty="0">
                <a:solidFill>
                  <a:srgbClr val="00B0F0"/>
                </a:solidFill>
              </a:rPr>
              <a:t>:'' }}"&gt;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&lt;input type="hidden" id="page" name="page" value="{{ page }}"&gt;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&lt;/form&gt;</a:t>
            </a:r>
          </a:p>
          <a:p>
            <a:r>
              <a:rPr lang="en-US" sz="1200" dirty="0"/>
              <a:t>&lt;!-- ------------ --&gt;</a:t>
            </a:r>
          </a:p>
          <a:p>
            <a:r>
              <a:rPr lang="en-US" sz="1200" dirty="0"/>
              <a:t>{% </a:t>
            </a:r>
            <a:r>
              <a:rPr lang="en-US" sz="1200" dirty="0" err="1"/>
              <a:t>endblock</a:t>
            </a:r>
            <a:r>
              <a:rPr lang="en-US" sz="1200" dirty="0"/>
              <a:t> %}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49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5850767" y="0"/>
            <a:ext cx="6110561" cy="64883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/>
              <a:t>&lt;...&gt;</a:t>
            </a:r>
          </a:p>
          <a:p>
            <a:r>
              <a:rPr lang="en-US" sz="1000" dirty="0"/>
              <a:t>&lt;!-- paging start --&gt;</a:t>
            </a:r>
          </a:p>
          <a:p>
            <a:r>
              <a:rPr lang="en-US" sz="1000" dirty="0"/>
              <a:t>&lt;ul class="pagination justify-content-center"&gt;</a:t>
            </a:r>
          </a:p>
          <a:p>
            <a:r>
              <a:rPr lang="en-US" sz="1000" dirty="0"/>
              <a:t>    &lt;!-- previous page --&gt;</a:t>
            </a:r>
          </a:p>
          <a:p>
            <a:r>
              <a:rPr lang="en-US" sz="1000" dirty="0"/>
              <a:t>    {% if </a:t>
            </a:r>
            <a:r>
              <a:rPr lang="en-US" sz="1000" dirty="0" err="1"/>
              <a:t>question_list.has_previous</a:t>
            </a:r>
            <a:r>
              <a:rPr lang="en-US" sz="1000" dirty="0"/>
              <a:t> %}</a:t>
            </a:r>
          </a:p>
          <a:p>
            <a:r>
              <a:rPr lang="en-US" sz="1000" dirty="0"/>
              <a:t>    &lt;li class="page-item"&gt;</a:t>
            </a:r>
          </a:p>
          <a:p>
            <a:r>
              <a:rPr lang="en-US" sz="1000" dirty="0"/>
              <a:t>        &lt;!--  [edit]  --&gt;</a:t>
            </a:r>
          </a:p>
          <a:p>
            <a:r>
              <a:rPr lang="en-US" sz="1000" dirty="0"/>
              <a:t>        </a:t>
            </a:r>
            <a:r>
              <a:rPr lang="en-US" sz="1000" dirty="0">
                <a:solidFill>
                  <a:srgbClr val="00B0F0"/>
                </a:solidFill>
              </a:rPr>
              <a:t>&lt;a class="page-link" data-page="{{ </a:t>
            </a:r>
            <a:r>
              <a:rPr lang="en-US" sz="1000" dirty="0" err="1">
                <a:solidFill>
                  <a:srgbClr val="00B0F0"/>
                </a:solidFill>
              </a:rPr>
              <a:t>question_list.previous_page_number</a:t>
            </a:r>
            <a:r>
              <a:rPr lang="en-US" sz="1000" dirty="0">
                <a:solidFill>
                  <a:srgbClr val="00B0F0"/>
                </a:solidFill>
              </a:rPr>
              <a:t> }}" </a:t>
            </a:r>
            <a:r>
              <a:rPr lang="en-US" sz="1000" dirty="0" err="1">
                <a:solidFill>
                  <a:srgbClr val="00B0F0"/>
                </a:solidFill>
              </a:rPr>
              <a:t>href</a:t>
            </a:r>
            <a:r>
              <a:rPr lang="en-US" sz="1000" dirty="0">
                <a:solidFill>
                  <a:srgbClr val="00B0F0"/>
                </a:solidFill>
              </a:rPr>
              <a:t>="#"&gt;</a:t>
            </a:r>
            <a:r>
              <a:rPr lang="en-US" altLang="ko-KR" sz="1000" dirty="0">
                <a:solidFill>
                  <a:srgbClr val="00B0F0"/>
                </a:solidFill>
              </a:rPr>
              <a:t>previous&lt;/</a:t>
            </a:r>
            <a:r>
              <a:rPr lang="en-US" sz="1000" dirty="0">
                <a:solidFill>
                  <a:srgbClr val="00B0F0"/>
                </a:solidFill>
              </a:rPr>
              <a:t>a&gt;</a:t>
            </a:r>
          </a:p>
          <a:p>
            <a:r>
              <a:rPr lang="en-US" sz="1000" dirty="0"/>
              <a:t>        &lt;!-- -------- --&gt;</a:t>
            </a:r>
          </a:p>
          <a:p>
            <a:r>
              <a:rPr lang="en-US" sz="1000" dirty="0"/>
              <a:t>    &lt;/li&gt;</a:t>
            </a:r>
          </a:p>
          <a:p>
            <a:r>
              <a:rPr lang="en-US" sz="1000" dirty="0"/>
              <a:t>    {% else %}</a:t>
            </a:r>
          </a:p>
          <a:p>
            <a:r>
              <a:rPr lang="en-US" sz="1000" dirty="0"/>
              <a:t>    &lt;li class="page-item disabled"&gt;</a:t>
            </a:r>
          </a:p>
          <a:p>
            <a:r>
              <a:rPr lang="en-US" sz="1000" dirty="0"/>
              <a:t>        &lt;a class="page-link" </a:t>
            </a:r>
            <a:r>
              <a:rPr lang="en-US" sz="1000" dirty="0" err="1"/>
              <a:t>tabindex</a:t>
            </a:r>
            <a:r>
              <a:rPr lang="en-US" sz="1000" dirty="0"/>
              <a:t>="-1" aria-disabled="true" </a:t>
            </a:r>
            <a:r>
              <a:rPr lang="en-US" sz="1000" dirty="0" err="1"/>
              <a:t>href</a:t>
            </a:r>
            <a:r>
              <a:rPr lang="en-US" sz="1000" dirty="0"/>
              <a:t>="#"&gt;</a:t>
            </a:r>
            <a:r>
              <a:rPr lang="en-US" altLang="ko-KR" sz="1000" dirty="0"/>
              <a:t>previous&lt;/</a:t>
            </a:r>
            <a:r>
              <a:rPr lang="en-US" sz="1000" dirty="0"/>
              <a:t>a&gt;</a:t>
            </a:r>
          </a:p>
          <a:p>
            <a:r>
              <a:rPr lang="en-US" sz="1000" dirty="0"/>
              <a:t>    &lt;/li&gt;</a:t>
            </a:r>
          </a:p>
          <a:p>
            <a:r>
              <a:rPr lang="en-US" sz="1000" dirty="0"/>
              <a:t>    {% endif %}</a:t>
            </a:r>
          </a:p>
          <a:p>
            <a:r>
              <a:rPr lang="en-US" sz="1000" dirty="0"/>
              <a:t>    &lt;!-- page list --&gt;</a:t>
            </a:r>
          </a:p>
          <a:p>
            <a:r>
              <a:rPr lang="en-US" sz="1000" dirty="0"/>
              <a:t>    {% for </a:t>
            </a:r>
            <a:r>
              <a:rPr lang="en-US" sz="1000" dirty="0" err="1"/>
              <a:t>page_number</a:t>
            </a:r>
            <a:r>
              <a:rPr lang="en-US" sz="1000" dirty="0"/>
              <a:t> in </a:t>
            </a:r>
            <a:r>
              <a:rPr lang="en-US" sz="1000" dirty="0" err="1"/>
              <a:t>question_list.paginator.page_range</a:t>
            </a:r>
            <a:r>
              <a:rPr lang="en-US" sz="1000" dirty="0"/>
              <a:t> %}</a:t>
            </a:r>
          </a:p>
          <a:p>
            <a:r>
              <a:rPr lang="en-US" sz="1000" dirty="0"/>
              <a:t>    {% if </a:t>
            </a:r>
            <a:r>
              <a:rPr lang="en-US" sz="1000" dirty="0" err="1"/>
              <a:t>question_list.number|add</a:t>
            </a:r>
            <a:r>
              <a:rPr lang="en-US" sz="1000" dirty="0"/>
              <a:t>:-5 &lt;= </a:t>
            </a:r>
            <a:r>
              <a:rPr lang="en-US" sz="1000" dirty="0" err="1"/>
              <a:t>page_number</a:t>
            </a:r>
            <a:r>
              <a:rPr lang="en-US" sz="1000" dirty="0"/>
              <a:t> &lt;= question_list.number|add:5 %}</a:t>
            </a:r>
          </a:p>
          <a:p>
            <a:r>
              <a:rPr lang="en-US" sz="1000" dirty="0"/>
              <a:t>        {% if </a:t>
            </a:r>
            <a:r>
              <a:rPr lang="en-US" sz="1000" dirty="0" err="1"/>
              <a:t>page_number</a:t>
            </a:r>
            <a:r>
              <a:rPr lang="en-US" sz="1000" dirty="0"/>
              <a:t> == </a:t>
            </a:r>
            <a:r>
              <a:rPr lang="en-US" sz="1000" dirty="0" err="1"/>
              <a:t>question_list.number</a:t>
            </a:r>
            <a:r>
              <a:rPr lang="en-US" sz="1000" dirty="0"/>
              <a:t> %}</a:t>
            </a:r>
          </a:p>
          <a:p>
            <a:r>
              <a:rPr lang="en-US" sz="1000" dirty="0"/>
              <a:t>        &lt;li class="page-item active" aria-current="page"&gt;</a:t>
            </a:r>
          </a:p>
          <a:p>
            <a:r>
              <a:rPr lang="en-US" sz="1000" dirty="0"/>
              <a:t>            &lt;!-- [edit]--&gt;</a:t>
            </a:r>
          </a:p>
          <a:p>
            <a:r>
              <a:rPr lang="en-US" sz="1000" dirty="0"/>
              <a:t>            </a:t>
            </a:r>
            <a:r>
              <a:rPr lang="en-US" sz="1000" dirty="0">
                <a:solidFill>
                  <a:srgbClr val="00B0F0"/>
                </a:solidFill>
              </a:rPr>
              <a:t>&lt;a class="page-link" data-page="{{ </a:t>
            </a:r>
            <a:r>
              <a:rPr lang="en-US" sz="1000" dirty="0" err="1">
                <a:solidFill>
                  <a:srgbClr val="00B0F0"/>
                </a:solidFill>
              </a:rPr>
              <a:t>page_number</a:t>
            </a:r>
            <a:r>
              <a:rPr lang="en-US" sz="1000" dirty="0">
                <a:solidFill>
                  <a:srgbClr val="00B0F0"/>
                </a:solidFill>
              </a:rPr>
              <a:t> }}" </a:t>
            </a:r>
            <a:r>
              <a:rPr lang="en-US" sz="1000" dirty="0" err="1">
                <a:solidFill>
                  <a:srgbClr val="00B0F0"/>
                </a:solidFill>
              </a:rPr>
              <a:t>href</a:t>
            </a:r>
            <a:r>
              <a:rPr lang="en-US" sz="1000" dirty="0">
                <a:solidFill>
                  <a:srgbClr val="00B0F0"/>
                </a:solidFill>
              </a:rPr>
              <a:t>="#"&gt;{{ </a:t>
            </a:r>
            <a:r>
              <a:rPr lang="en-US" sz="1000" dirty="0" err="1">
                <a:solidFill>
                  <a:srgbClr val="00B0F0"/>
                </a:solidFill>
              </a:rPr>
              <a:t>page_number</a:t>
            </a:r>
            <a:r>
              <a:rPr lang="en-US" sz="1000" dirty="0">
                <a:solidFill>
                  <a:srgbClr val="00B0F0"/>
                </a:solidFill>
              </a:rPr>
              <a:t> }}&lt;/a&gt;</a:t>
            </a:r>
          </a:p>
          <a:p>
            <a:r>
              <a:rPr lang="en-US" sz="1000" dirty="0"/>
              <a:t>            &lt;!-- ---- --&gt;</a:t>
            </a:r>
          </a:p>
          <a:p>
            <a:r>
              <a:rPr lang="en-US" sz="1000" dirty="0"/>
              <a:t>        &lt;/li&gt;</a:t>
            </a:r>
          </a:p>
          <a:p>
            <a:r>
              <a:rPr lang="en-US" sz="1000" dirty="0"/>
              <a:t>        {% else %}</a:t>
            </a:r>
          </a:p>
          <a:p>
            <a:r>
              <a:rPr lang="en-US" sz="1000" dirty="0"/>
              <a:t>        &lt;li class="page-item"&gt;</a:t>
            </a:r>
          </a:p>
          <a:p>
            <a:r>
              <a:rPr lang="en-US" sz="1000" dirty="0"/>
              <a:t>            &lt;!--[edit]--&gt;</a:t>
            </a:r>
          </a:p>
          <a:p>
            <a:r>
              <a:rPr lang="en-US" sz="1000" dirty="0"/>
              <a:t>            </a:t>
            </a:r>
            <a:r>
              <a:rPr lang="en-US" sz="1000" dirty="0">
                <a:solidFill>
                  <a:srgbClr val="00B0F0"/>
                </a:solidFill>
              </a:rPr>
              <a:t>&lt;a class="page-link" data-page="{{ </a:t>
            </a:r>
            <a:r>
              <a:rPr lang="en-US" sz="1000" dirty="0" err="1">
                <a:solidFill>
                  <a:srgbClr val="00B0F0"/>
                </a:solidFill>
              </a:rPr>
              <a:t>page_number</a:t>
            </a:r>
            <a:r>
              <a:rPr lang="en-US" sz="1000" dirty="0">
                <a:solidFill>
                  <a:srgbClr val="00B0F0"/>
                </a:solidFill>
              </a:rPr>
              <a:t> }}" </a:t>
            </a:r>
            <a:r>
              <a:rPr lang="en-US" sz="1000" dirty="0" err="1">
                <a:solidFill>
                  <a:srgbClr val="00B0F0"/>
                </a:solidFill>
              </a:rPr>
              <a:t>href</a:t>
            </a:r>
            <a:r>
              <a:rPr lang="en-US" sz="1000" dirty="0">
                <a:solidFill>
                  <a:srgbClr val="00B0F0"/>
                </a:solidFill>
              </a:rPr>
              <a:t>="#"&gt;{{ </a:t>
            </a:r>
            <a:r>
              <a:rPr lang="en-US" sz="1000" dirty="0" err="1">
                <a:solidFill>
                  <a:srgbClr val="00B0F0"/>
                </a:solidFill>
              </a:rPr>
              <a:t>page_number</a:t>
            </a:r>
            <a:r>
              <a:rPr lang="en-US" sz="1000" dirty="0">
                <a:solidFill>
                  <a:srgbClr val="00B0F0"/>
                </a:solidFill>
              </a:rPr>
              <a:t> }}&lt;/a&gt;</a:t>
            </a:r>
          </a:p>
          <a:p>
            <a:r>
              <a:rPr lang="en-US" sz="1000" dirty="0"/>
              <a:t>            &lt;!-- ---- --&gt;</a:t>
            </a:r>
          </a:p>
          <a:p>
            <a:r>
              <a:rPr lang="en-US" sz="1000" dirty="0"/>
              <a:t>        &lt;/li&gt;</a:t>
            </a:r>
          </a:p>
          <a:p>
            <a:r>
              <a:rPr lang="en-US" sz="1000" dirty="0"/>
              <a:t>        {% endif %}</a:t>
            </a:r>
          </a:p>
          <a:p>
            <a:r>
              <a:rPr lang="en-US" sz="1000" dirty="0"/>
              <a:t>    {% endif %}</a:t>
            </a:r>
          </a:p>
          <a:p>
            <a:r>
              <a:rPr lang="en-US" sz="1000" dirty="0"/>
              <a:t>    {% </a:t>
            </a:r>
            <a:r>
              <a:rPr lang="en-US" sz="1000" dirty="0" err="1"/>
              <a:t>endfor</a:t>
            </a:r>
            <a:r>
              <a:rPr lang="en-US" sz="1000" dirty="0"/>
              <a:t> %}</a:t>
            </a:r>
          </a:p>
          <a:p>
            <a:r>
              <a:rPr lang="en-US" sz="1000" dirty="0"/>
              <a:t>    &lt;!-- next page --&gt;</a:t>
            </a:r>
          </a:p>
          <a:p>
            <a:r>
              <a:rPr lang="en-US" sz="1000" dirty="0"/>
              <a:t>    {% if </a:t>
            </a:r>
            <a:r>
              <a:rPr lang="en-US" sz="1000" dirty="0" err="1"/>
              <a:t>question_list.has_next</a:t>
            </a:r>
            <a:r>
              <a:rPr lang="en-US" sz="1000" dirty="0"/>
              <a:t> %}</a:t>
            </a:r>
          </a:p>
          <a:p>
            <a:r>
              <a:rPr lang="en-US" sz="1000" dirty="0"/>
              <a:t>    &lt;li class="page-item"&gt;</a:t>
            </a:r>
          </a:p>
          <a:p>
            <a:r>
              <a:rPr lang="en-US" sz="1000" dirty="0"/>
              <a:t>        &lt;!--  [edit]  --&gt;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&lt;a class="page-link" data-page="{{ </a:t>
            </a:r>
            <a:r>
              <a:rPr lang="en-US" sz="1000" dirty="0" err="1">
                <a:solidFill>
                  <a:srgbClr val="00B0F0"/>
                </a:solidFill>
              </a:rPr>
              <a:t>question_list.next_page_number</a:t>
            </a:r>
            <a:r>
              <a:rPr lang="en-US" sz="1000" dirty="0">
                <a:solidFill>
                  <a:srgbClr val="00B0F0"/>
                </a:solidFill>
              </a:rPr>
              <a:t> }}" </a:t>
            </a:r>
            <a:r>
              <a:rPr lang="en-US" sz="1000" dirty="0" err="1">
                <a:solidFill>
                  <a:srgbClr val="00B0F0"/>
                </a:solidFill>
              </a:rPr>
              <a:t>href</a:t>
            </a:r>
            <a:r>
              <a:rPr lang="en-US" sz="1000" dirty="0">
                <a:solidFill>
                  <a:srgbClr val="00B0F0"/>
                </a:solidFill>
              </a:rPr>
              <a:t>="#"&gt;</a:t>
            </a:r>
            <a:r>
              <a:rPr lang="en-US" altLang="ko-KR" sz="1000" dirty="0">
                <a:solidFill>
                  <a:srgbClr val="00B0F0"/>
                </a:solidFill>
              </a:rPr>
              <a:t>next&lt;/</a:t>
            </a:r>
            <a:r>
              <a:rPr lang="en-US" sz="1000" dirty="0">
                <a:solidFill>
                  <a:srgbClr val="00B0F0"/>
                </a:solidFill>
              </a:rPr>
              <a:t>a&gt;</a:t>
            </a:r>
          </a:p>
          <a:p>
            <a:r>
              <a:rPr lang="en-US" sz="1000" dirty="0"/>
              <a:t>        &lt;!-- -------- --&gt;</a:t>
            </a:r>
          </a:p>
          <a:p>
            <a:r>
              <a:rPr lang="en-US" sz="1000" dirty="0"/>
              <a:t>    &lt;/li&gt;</a:t>
            </a:r>
          </a:p>
          <a:p>
            <a:r>
              <a:rPr lang="en-US" sz="1000" dirty="0"/>
              <a:t>    {% else %}</a:t>
            </a:r>
          </a:p>
          <a:p>
            <a:r>
              <a:rPr lang="en-US" sz="1000" dirty="0"/>
              <a:t>     &lt;...&gt;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8FFF0-B841-42B6-BD41-B36663A78DE2}"/>
              </a:ext>
            </a:extLst>
          </p:cNvPr>
          <p:cNvSpPr txBox="1"/>
          <p:nvPr/>
        </p:nvSpPr>
        <p:spPr>
          <a:xfrm>
            <a:off x="107757" y="512283"/>
            <a:ext cx="358661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0169C-60CF-4273-A113-B30803DE34A0}"/>
              </a:ext>
            </a:extLst>
          </p:cNvPr>
          <p:cNvSpPr txBox="1"/>
          <p:nvPr/>
        </p:nvSpPr>
        <p:spPr>
          <a:xfrm>
            <a:off x="388553" y="144872"/>
            <a:ext cx="316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Searching</a:t>
            </a:r>
          </a:p>
        </p:txBody>
      </p:sp>
    </p:spTree>
    <p:extLst>
      <p:ext uri="{BB962C8B-B14F-4D97-AF65-F5344CB8AC3E}">
        <p14:creationId xmlns:p14="http://schemas.microsoft.com/office/powerpoint/2010/main" val="67499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32286" y="534576"/>
            <a:ext cx="5308956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C:\projects\mysite\pybo\urls.py</a:t>
            </a:r>
          </a:p>
          <a:p>
            <a:endParaRPr lang="en-US" sz="1200" b="1" dirty="0"/>
          </a:p>
          <a:p>
            <a:r>
              <a:rPr lang="en-US" sz="1200" dirty="0"/>
              <a:t># -- [edit] –</a:t>
            </a:r>
          </a:p>
          <a:p>
            <a:r>
              <a:rPr lang="en-US" sz="1200" dirty="0" err="1">
                <a:solidFill>
                  <a:srgbClr val="00B0F0"/>
                </a:solidFill>
              </a:rPr>
              <a:t>app_name</a:t>
            </a:r>
            <a:r>
              <a:rPr lang="en-US" sz="1200" dirty="0">
                <a:solidFill>
                  <a:srgbClr val="00B0F0"/>
                </a:solidFill>
              </a:rPr>
              <a:t> = '</a:t>
            </a:r>
            <a:r>
              <a:rPr lang="en-US" sz="1200" dirty="0" err="1">
                <a:solidFill>
                  <a:srgbClr val="00B0F0"/>
                </a:solidFill>
              </a:rPr>
              <a:t>pybo</a:t>
            </a:r>
            <a:r>
              <a:rPr lang="en-US" sz="1200" dirty="0">
                <a:solidFill>
                  <a:srgbClr val="00B0F0"/>
                </a:solidFill>
              </a:rPr>
              <a:t>’</a:t>
            </a:r>
          </a:p>
          <a:p>
            <a:r>
              <a:rPr lang="en-US" sz="1200" dirty="0"/>
              <a:t># -------------</a:t>
            </a:r>
          </a:p>
          <a:p>
            <a:r>
              <a:rPr lang="en-US" sz="1200" dirty="0" err="1"/>
              <a:t>urlpatterns</a:t>
            </a:r>
            <a:r>
              <a:rPr lang="en-US" sz="1200" dirty="0"/>
              <a:t> = [</a:t>
            </a:r>
          </a:p>
          <a:p>
            <a:r>
              <a:rPr lang="en-US" sz="1200" dirty="0"/>
              <a:t>    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path('', </a:t>
            </a:r>
            <a:r>
              <a:rPr lang="en-US" sz="1200" dirty="0" err="1">
                <a:solidFill>
                  <a:srgbClr val="00B0F0"/>
                </a:solidFill>
              </a:rPr>
              <a:t>views.index</a:t>
            </a:r>
            <a:r>
              <a:rPr lang="en-US" sz="1200" dirty="0">
                <a:solidFill>
                  <a:srgbClr val="00B0F0"/>
                </a:solidFill>
              </a:rPr>
              <a:t>, name='index'),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path('&lt;</a:t>
            </a:r>
            <a:r>
              <a:rPr lang="en-US" sz="1200" dirty="0" err="1">
                <a:solidFill>
                  <a:srgbClr val="00B0F0"/>
                </a:solidFill>
              </a:rPr>
              <a:t>int:question_id</a:t>
            </a:r>
            <a:r>
              <a:rPr lang="en-US" sz="1200" dirty="0">
                <a:solidFill>
                  <a:srgbClr val="00B0F0"/>
                </a:solidFill>
              </a:rPr>
              <a:t>&gt;/', </a:t>
            </a:r>
            <a:r>
              <a:rPr lang="en-US" sz="1200" dirty="0" err="1">
                <a:solidFill>
                  <a:srgbClr val="00B0F0"/>
                </a:solidFill>
              </a:rPr>
              <a:t>views.detail</a:t>
            </a:r>
            <a:r>
              <a:rPr lang="en-US" sz="1200" dirty="0">
                <a:solidFill>
                  <a:srgbClr val="00B0F0"/>
                </a:solidFill>
              </a:rPr>
              <a:t>, name='detail'),</a:t>
            </a:r>
          </a:p>
          <a:p>
            <a:r>
              <a:rPr lang="en-US" sz="1200" dirty="0"/>
              <a:t>    # ------------ #</a:t>
            </a:r>
          </a:p>
          <a:p>
            <a:r>
              <a:rPr lang="en-US" sz="1200" dirty="0"/>
              <a:t>]</a:t>
            </a:r>
          </a:p>
          <a:p>
            <a:endParaRPr lang="en-US" sz="1200" dirty="0"/>
          </a:p>
          <a:p>
            <a:r>
              <a:rPr lang="en-US" sz="1200" b="1" dirty="0"/>
              <a:t>C:\projects\mysite\templates\pybo\question_list.html</a:t>
            </a:r>
          </a:p>
          <a:p>
            <a:r>
              <a:rPr lang="en-US" sz="1200" dirty="0"/>
              <a:t>{% for question in </a:t>
            </a:r>
            <a:r>
              <a:rPr lang="en-US" sz="1200" dirty="0" err="1"/>
              <a:t>question_list</a:t>
            </a:r>
            <a:r>
              <a:rPr lang="en-US" sz="1200" dirty="0"/>
              <a:t> %}</a:t>
            </a:r>
          </a:p>
          <a:p>
            <a:r>
              <a:rPr lang="en-US" sz="1200" dirty="0"/>
              <a:t>        &lt;!--  [edit]  --&gt;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B0F0"/>
                </a:solidFill>
              </a:rPr>
              <a:t>&lt;li&gt;&lt;a </a:t>
            </a:r>
            <a:r>
              <a:rPr lang="en-US" sz="1200" dirty="0" err="1">
                <a:solidFill>
                  <a:srgbClr val="00B0F0"/>
                </a:solidFill>
              </a:rPr>
              <a:t>href</a:t>
            </a:r>
            <a:r>
              <a:rPr lang="en-US" sz="1200" dirty="0">
                <a:solidFill>
                  <a:srgbClr val="00B0F0"/>
                </a:solidFill>
              </a:rPr>
              <a:t>="{% </a:t>
            </a:r>
            <a:r>
              <a:rPr lang="en-US" sz="1200" dirty="0" err="1">
                <a:solidFill>
                  <a:srgbClr val="00B0F0"/>
                </a:solidFill>
              </a:rPr>
              <a:t>url</a:t>
            </a:r>
            <a:r>
              <a:rPr lang="en-US" sz="1200" dirty="0">
                <a:solidFill>
                  <a:srgbClr val="00B0F0"/>
                </a:solidFill>
              </a:rPr>
              <a:t> ‘</a:t>
            </a:r>
            <a:r>
              <a:rPr lang="en-US" sz="1200" dirty="0" err="1">
                <a:solidFill>
                  <a:srgbClr val="00B0F0"/>
                </a:solidFill>
              </a:rPr>
              <a:t>pybo:detail</a:t>
            </a:r>
            <a:r>
              <a:rPr lang="en-US" sz="1200" dirty="0">
                <a:solidFill>
                  <a:srgbClr val="00B0F0"/>
                </a:solidFill>
              </a:rPr>
              <a:t>' question.id %}"&gt;{{ </a:t>
            </a:r>
            <a:r>
              <a:rPr lang="en-US" sz="1200" dirty="0" err="1">
                <a:solidFill>
                  <a:srgbClr val="00B0F0"/>
                </a:solidFill>
              </a:rPr>
              <a:t>question.subject</a:t>
            </a:r>
            <a:r>
              <a:rPr lang="en-US" sz="1200" dirty="0">
                <a:solidFill>
                  <a:srgbClr val="00B0F0"/>
                </a:solidFill>
              </a:rPr>
              <a:t> }}&lt;/a&gt;&lt;/li&gt;</a:t>
            </a:r>
          </a:p>
          <a:p>
            <a:r>
              <a:rPr lang="en-US" sz="1200" dirty="0"/>
              <a:t>        &lt;!-- -------- --&gt;</a:t>
            </a:r>
          </a:p>
          <a:p>
            <a:r>
              <a:rPr lang="en-US" sz="1200" dirty="0"/>
              <a:t>{% </a:t>
            </a:r>
            <a:r>
              <a:rPr lang="en-US" sz="1200" dirty="0" err="1"/>
              <a:t>endfor</a:t>
            </a:r>
            <a:r>
              <a:rPr lang="en-US" sz="1200" dirty="0"/>
              <a:t> %}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65858" y="534576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5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C:\projects\mysite\templates\pybo\question_detail.html</a:t>
            </a:r>
          </a:p>
          <a:p>
            <a:endParaRPr lang="en-US" sz="1200" b="1" dirty="0"/>
          </a:p>
          <a:p>
            <a:r>
              <a:rPr lang="en-US" sz="1200" dirty="0"/>
              <a:t>&lt;h1&gt;{{ </a:t>
            </a:r>
            <a:r>
              <a:rPr lang="en-US" sz="1200" dirty="0" err="1"/>
              <a:t>question.subject</a:t>
            </a:r>
            <a:r>
              <a:rPr lang="en-US" sz="1200" dirty="0"/>
              <a:t> }}&lt;/h1&gt;</a:t>
            </a:r>
          </a:p>
          <a:p>
            <a:endParaRPr lang="en-US" sz="1200" dirty="0"/>
          </a:p>
          <a:p>
            <a:r>
              <a:rPr lang="en-US" sz="1200" dirty="0"/>
              <a:t>&lt;div&gt;</a:t>
            </a:r>
          </a:p>
          <a:p>
            <a:r>
              <a:rPr lang="en-US" sz="1200" dirty="0"/>
              <a:t>    {{ </a:t>
            </a:r>
            <a:r>
              <a:rPr lang="en-US" sz="1200" dirty="0" err="1"/>
              <a:t>question.content</a:t>
            </a:r>
            <a:r>
              <a:rPr lang="en-US" sz="1200" dirty="0"/>
              <a:t> }}</a:t>
            </a:r>
          </a:p>
          <a:p>
            <a:r>
              <a:rPr lang="en-US" sz="1200" dirty="0"/>
              <a:t>&lt;/div&gt;</a:t>
            </a:r>
          </a:p>
          <a:p>
            <a:endParaRPr lang="en-US" sz="1200" dirty="0"/>
          </a:p>
          <a:p>
            <a:r>
              <a:rPr lang="en-US" sz="1200" dirty="0"/>
              <a:t>&lt;!-- -- [edit] --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&lt;form action="{% </a:t>
            </a:r>
            <a:r>
              <a:rPr lang="en-US" sz="1200" dirty="0" err="1">
                <a:solidFill>
                  <a:srgbClr val="00B0F0"/>
                </a:solidFill>
              </a:rPr>
              <a:t>url</a:t>
            </a:r>
            <a:r>
              <a:rPr lang="en-US" sz="1200" dirty="0">
                <a:solidFill>
                  <a:srgbClr val="00B0F0"/>
                </a:solidFill>
              </a:rPr>
              <a:t> '</a:t>
            </a:r>
            <a:r>
              <a:rPr lang="en-US" sz="1200" dirty="0" err="1">
                <a:solidFill>
                  <a:srgbClr val="00B0F0"/>
                </a:solidFill>
              </a:rPr>
              <a:t>pybo:answer_create</a:t>
            </a:r>
            <a:r>
              <a:rPr lang="en-US" sz="1200" dirty="0">
                <a:solidFill>
                  <a:srgbClr val="00B0F0"/>
                </a:solidFill>
              </a:rPr>
              <a:t>' question.id %}" method="post"&gt;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</a:t>
            </a:r>
            <a:r>
              <a:rPr lang="en-US" sz="1200" dirty="0" err="1">
                <a:solidFill>
                  <a:srgbClr val="00B0F0"/>
                </a:solidFill>
              </a:rPr>
              <a:t>csrf_token</a:t>
            </a:r>
            <a:r>
              <a:rPr lang="en-US" sz="12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</a:t>
            </a:r>
            <a:r>
              <a:rPr lang="en-US" sz="1200" dirty="0" err="1">
                <a:solidFill>
                  <a:srgbClr val="00B0F0"/>
                </a:solidFill>
              </a:rPr>
              <a:t>textarea</a:t>
            </a:r>
            <a:r>
              <a:rPr lang="en-US" sz="1200" dirty="0">
                <a:solidFill>
                  <a:srgbClr val="00B0F0"/>
                </a:solidFill>
              </a:rPr>
              <a:t> name="content" id="content" rows="15"&gt;&lt;/</a:t>
            </a:r>
            <a:r>
              <a:rPr lang="en-US" sz="1200" dirty="0" err="1">
                <a:solidFill>
                  <a:srgbClr val="00B0F0"/>
                </a:solidFill>
              </a:rPr>
              <a:t>textarea</a:t>
            </a:r>
            <a:r>
              <a:rPr lang="en-US" sz="12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&lt;input type="submit" value=“</a:t>
            </a:r>
            <a:r>
              <a:rPr lang="en-US" altLang="ko-KR" sz="1200" dirty="0">
                <a:solidFill>
                  <a:srgbClr val="00B0F0"/>
                </a:solidFill>
              </a:rPr>
              <a:t>Answer"&gt;</a:t>
            </a:r>
          </a:p>
          <a:p>
            <a:r>
              <a:rPr lang="en-US" altLang="ko-KR" sz="1200" dirty="0">
                <a:solidFill>
                  <a:srgbClr val="00B0F0"/>
                </a:solidFill>
              </a:rPr>
              <a:t>&lt;/</a:t>
            </a:r>
            <a:r>
              <a:rPr lang="en-US" sz="1200" dirty="0">
                <a:solidFill>
                  <a:srgbClr val="00B0F0"/>
                </a:solidFill>
              </a:rPr>
              <a:t>form&gt;</a:t>
            </a:r>
          </a:p>
          <a:p>
            <a:r>
              <a:rPr lang="en-US" sz="1200" dirty="0"/>
              <a:t>&lt;!-- ------------ --&gt;</a:t>
            </a:r>
          </a:p>
          <a:p>
            <a:endParaRPr lang="en-US" sz="1200" dirty="0"/>
          </a:p>
          <a:p>
            <a:r>
              <a:rPr lang="en-US" sz="1200" b="1" dirty="0"/>
              <a:t>C:\projects\mysite\pybo\urls.py</a:t>
            </a:r>
          </a:p>
          <a:p>
            <a:endParaRPr lang="en-US" sz="1200" dirty="0"/>
          </a:p>
          <a:p>
            <a:r>
              <a:rPr lang="en-US" sz="1200" dirty="0" err="1"/>
              <a:t>urlpatterns</a:t>
            </a:r>
            <a:r>
              <a:rPr lang="en-US" sz="1200" dirty="0"/>
              <a:t> = [</a:t>
            </a:r>
          </a:p>
          <a:p>
            <a:r>
              <a:rPr lang="en-US" sz="1200" dirty="0"/>
              <a:t>    path('', </a:t>
            </a:r>
            <a:r>
              <a:rPr lang="en-US" sz="1200" dirty="0" err="1"/>
              <a:t>views.index</a:t>
            </a:r>
            <a:r>
              <a:rPr lang="en-US" sz="1200" dirty="0"/>
              <a:t>, name='index'),</a:t>
            </a:r>
          </a:p>
          <a:p>
            <a:r>
              <a:rPr lang="en-US" sz="1200" dirty="0"/>
              <a:t>    path('&lt;</a:t>
            </a:r>
            <a:r>
              <a:rPr lang="en-US" sz="1200" dirty="0" err="1"/>
              <a:t>int:question_id</a:t>
            </a:r>
            <a:r>
              <a:rPr lang="en-US" sz="1200" dirty="0"/>
              <a:t>&gt;/', </a:t>
            </a:r>
            <a:r>
              <a:rPr lang="en-US" sz="1200" dirty="0" err="1"/>
              <a:t>views.detail</a:t>
            </a:r>
            <a:r>
              <a:rPr lang="en-US" sz="1200" dirty="0"/>
              <a:t>, name='detail'),</a:t>
            </a:r>
          </a:p>
          <a:p>
            <a:r>
              <a:rPr lang="en-US" sz="1200" dirty="0"/>
              <a:t>    # -- [edit] -- #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path('answer/create/&lt;</a:t>
            </a:r>
            <a:r>
              <a:rPr lang="en-US" sz="1200" dirty="0" err="1">
                <a:solidFill>
                  <a:srgbClr val="00B0F0"/>
                </a:solidFill>
              </a:rPr>
              <a:t>int:question_id</a:t>
            </a:r>
            <a:r>
              <a:rPr lang="en-US" sz="1200" dirty="0">
                <a:solidFill>
                  <a:srgbClr val="00B0F0"/>
                </a:solidFill>
              </a:rPr>
              <a:t>&gt;/', </a:t>
            </a:r>
            <a:r>
              <a:rPr lang="en-US" sz="1200" dirty="0" err="1">
                <a:solidFill>
                  <a:srgbClr val="00B0F0"/>
                </a:solidFill>
              </a:rPr>
              <a:t>views.answer_create</a:t>
            </a:r>
            <a:r>
              <a:rPr lang="en-US" sz="1200" dirty="0">
                <a:solidFill>
                  <a:srgbClr val="00B0F0"/>
                </a:solidFill>
              </a:rPr>
              <a:t>, name='</a:t>
            </a:r>
            <a:r>
              <a:rPr lang="en-US" sz="1200" dirty="0" err="1">
                <a:solidFill>
                  <a:srgbClr val="00B0F0"/>
                </a:solidFill>
              </a:rPr>
              <a:t>answer_create</a:t>
            </a:r>
            <a:r>
              <a:rPr lang="en-US" sz="1200" dirty="0">
                <a:solidFill>
                  <a:srgbClr val="00B0F0"/>
                </a:solidFill>
              </a:rPr>
              <a:t>'),</a:t>
            </a:r>
          </a:p>
          <a:p>
            <a:r>
              <a:rPr lang="en-US" sz="1200" dirty="0"/>
              <a:t>    # ------------ #</a:t>
            </a:r>
          </a:p>
          <a:p>
            <a:r>
              <a:rPr lang="en-US" sz="1200" dirty="0"/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37CC17-3CF9-4587-A332-032BF7F407D8}"/>
              </a:ext>
            </a:extLst>
          </p:cNvPr>
          <p:cNvSpPr txBox="1"/>
          <p:nvPr/>
        </p:nvSpPr>
        <p:spPr>
          <a:xfrm>
            <a:off x="6235017" y="534576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9D3591-3FA9-4433-93E9-DFBA1390868F}"/>
              </a:ext>
            </a:extLst>
          </p:cNvPr>
          <p:cNvSpPr txBox="1"/>
          <p:nvPr/>
        </p:nvSpPr>
        <p:spPr>
          <a:xfrm>
            <a:off x="6263704" y="3429000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CBD06F-D8DA-4024-BFA9-AEF1819A465A}"/>
              </a:ext>
            </a:extLst>
          </p:cNvPr>
          <p:cNvSpPr txBox="1"/>
          <p:nvPr/>
        </p:nvSpPr>
        <p:spPr>
          <a:xfrm>
            <a:off x="157383" y="2801452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818E6-631F-4819-A264-85CDEB8A71E5}"/>
              </a:ext>
            </a:extLst>
          </p:cNvPr>
          <p:cNvSpPr txBox="1"/>
          <p:nvPr/>
        </p:nvSpPr>
        <p:spPr>
          <a:xfrm>
            <a:off x="318257" y="173115"/>
            <a:ext cx="23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URL alias and namespace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2140DF-967F-4EAA-9033-34085844B21A}"/>
              </a:ext>
            </a:extLst>
          </p:cNvPr>
          <p:cNvSpPr txBox="1"/>
          <p:nvPr/>
        </p:nvSpPr>
        <p:spPr>
          <a:xfrm>
            <a:off x="6387416" y="173115"/>
            <a:ext cx="23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Data - Answer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E1869-1969-4A22-B3BB-84E718BBC6D0}"/>
              </a:ext>
            </a:extLst>
          </p:cNvPr>
          <p:cNvSpPr txBox="1"/>
          <p:nvPr/>
        </p:nvSpPr>
        <p:spPr>
          <a:xfrm>
            <a:off x="2364788" y="3930565"/>
            <a:ext cx="2536689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http://localhost:8000/pybo/</a:t>
            </a:r>
            <a:endParaRPr lang="en-US" sz="1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327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41811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C:\projects\mysite\templates\pybo\question_list.html</a:t>
            </a:r>
          </a:p>
          <a:p>
            <a:r>
              <a:rPr lang="en-US" sz="1200" dirty="0"/>
              <a:t>&lt;...&gt;</a:t>
            </a:r>
          </a:p>
          <a:p>
            <a:r>
              <a:rPr lang="en-US" sz="1200" dirty="0"/>
              <a:t>{% </a:t>
            </a:r>
            <a:r>
              <a:rPr lang="en-US" sz="1200" dirty="0" err="1"/>
              <a:t>endblock</a:t>
            </a:r>
            <a:r>
              <a:rPr lang="en-US" sz="1200" dirty="0"/>
              <a:t> %}</a:t>
            </a:r>
          </a:p>
          <a:p>
            <a:r>
              <a:rPr lang="en-US" sz="1200" dirty="0"/>
              <a:t>&lt;!-- -- [edit] --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block script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&lt;script type='text/</a:t>
            </a:r>
            <a:r>
              <a:rPr lang="en-US" sz="1200" dirty="0" err="1">
                <a:solidFill>
                  <a:srgbClr val="00B0F0"/>
                </a:solidFill>
              </a:rPr>
              <a:t>javascript</a:t>
            </a:r>
            <a:r>
              <a:rPr lang="en-US" sz="1200" dirty="0">
                <a:solidFill>
                  <a:srgbClr val="00B0F0"/>
                </a:solidFill>
              </a:rPr>
              <a:t>'&gt;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$(document).ready(function(){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$(".page-link").on('click', function() {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$("#page").</a:t>
            </a:r>
            <a:r>
              <a:rPr lang="en-US" sz="1200" dirty="0" err="1">
                <a:solidFill>
                  <a:srgbClr val="00B0F0"/>
                </a:solidFill>
              </a:rPr>
              <a:t>val</a:t>
            </a:r>
            <a:r>
              <a:rPr lang="en-US" sz="1200" dirty="0">
                <a:solidFill>
                  <a:srgbClr val="00B0F0"/>
                </a:solidFill>
              </a:rPr>
              <a:t>($(this).data("page"));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$("#</a:t>
            </a:r>
            <a:r>
              <a:rPr lang="en-US" sz="1200" dirty="0" err="1">
                <a:solidFill>
                  <a:srgbClr val="00B0F0"/>
                </a:solidFill>
              </a:rPr>
              <a:t>searchForm</a:t>
            </a:r>
            <a:r>
              <a:rPr lang="en-US" sz="1200" dirty="0">
                <a:solidFill>
                  <a:srgbClr val="00B0F0"/>
                </a:solidFill>
              </a:rPr>
              <a:t>").submit();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});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    $("#</a:t>
            </a:r>
            <a:r>
              <a:rPr lang="en-US" sz="1200" dirty="0" err="1">
                <a:solidFill>
                  <a:srgbClr val="00B0F0"/>
                </a:solidFill>
              </a:rPr>
              <a:t>btn_search</a:t>
            </a:r>
            <a:r>
              <a:rPr lang="en-US" sz="1200" dirty="0">
                <a:solidFill>
                  <a:srgbClr val="00B0F0"/>
                </a:solidFill>
              </a:rPr>
              <a:t>").on('click', function() {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$("#kw").</a:t>
            </a:r>
            <a:r>
              <a:rPr lang="en-US" sz="1200" dirty="0" err="1">
                <a:solidFill>
                  <a:srgbClr val="00B0F0"/>
                </a:solidFill>
              </a:rPr>
              <a:t>val</a:t>
            </a:r>
            <a:r>
              <a:rPr lang="en-US" sz="1200" dirty="0">
                <a:solidFill>
                  <a:srgbClr val="00B0F0"/>
                </a:solidFill>
              </a:rPr>
              <a:t>($(".kw").</a:t>
            </a:r>
            <a:r>
              <a:rPr lang="en-US" sz="1200" dirty="0" err="1">
                <a:solidFill>
                  <a:srgbClr val="00B0F0"/>
                </a:solidFill>
              </a:rPr>
              <a:t>val</a:t>
            </a:r>
            <a:r>
              <a:rPr lang="en-US" sz="1200" dirty="0">
                <a:solidFill>
                  <a:srgbClr val="00B0F0"/>
                </a:solidFill>
              </a:rPr>
              <a:t>());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$("#page").</a:t>
            </a:r>
            <a:r>
              <a:rPr lang="en-US" sz="1200" dirty="0" err="1">
                <a:solidFill>
                  <a:srgbClr val="00B0F0"/>
                </a:solidFill>
              </a:rPr>
              <a:t>val</a:t>
            </a:r>
            <a:r>
              <a:rPr lang="en-US" sz="1200" dirty="0">
                <a:solidFill>
                  <a:srgbClr val="00B0F0"/>
                </a:solidFill>
              </a:rPr>
              <a:t>(1);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$("#</a:t>
            </a:r>
            <a:r>
              <a:rPr lang="en-US" sz="1200" dirty="0" err="1">
                <a:solidFill>
                  <a:srgbClr val="00B0F0"/>
                </a:solidFill>
              </a:rPr>
              <a:t>searchForm</a:t>
            </a:r>
            <a:r>
              <a:rPr lang="en-US" sz="1200" dirty="0">
                <a:solidFill>
                  <a:srgbClr val="00B0F0"/>
                </a:solidFill>
              </a:rPr>
              <a:t>").submit();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});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});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&lt;/script&gt;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</a:t>
            </a:r>
            <a:r>
              <a:rPr lang="en-US" sz="1200" dirty="0" err="1">
                <a:solidFill>
                  <a:srgbClr val="00B0F0"/>
                </a:solidFill>
              </a:rPr>
              <a:t>endblock</a:t>
            </a:r>
            <a:r>
              <a:rPr lang="en-US" sz="12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200" dirty="0"/>
              <a:t>&lt;!-- ------------ --&gt;</a:t>
            </a:r>
          </a:p>
          <a:p>
            <a:r>
              <a:rPr lang="en-US" sz="1200" b="1" dirty="0"/>
              <a:t>C:\projects\mysite\pybo\views\base_views.py</a:t>
            </a:r>
          </a:p>
          <a:p>
            <a:r>
              <a:rPr lang="en-US" sz="1000" dirty="0"/>
              <a:t>...</a:t>
            </a:r>
          </a:p>
          <a:p>
            <a:r>
              <a:rPr lang="en-US" sz="1000" dirty="0"/>
              <a:t># -- [edit] -- #</a:t>
            </a:r>
          </a:p>
          <a:p>
            <a:r>
              <a:rPr lang="en-US" sz="1000" dirty="0">
                <a:solidFill>
                  <a:srgbClr val="00B0F0"/>
                </a:solidFill>
              </a:rPr>
              <a:t>from </a:t>
            </a:r>
            <a:r>
              <a:rPr lang="en-US" sz="1000" dirty="0" err="1">
                <a:solidFill>
                  <a:srgbClr val="00B0F0"/>
                </a:solidFill>
              </a:rPr>
              <a:t>django.db.models</a:t>
            </a:r>
            <a:r>
              <a:rPr lang="en-US" sz="1000" dirty="0">
                <a:solidFill>
                  <a:srgbClr val="00B0F0"/>
                </a:solidFill>
              </a:rPr>
              <a:t> import Q</a:t>
            </a:r>
          </a:p>
          <a:p>
            <a:r>
              <a:rPr lang="en-US" sz="1000" dirty="0"/>
              <a:t># ------------ #</a:t>
            </a:r>
          </a:p>
          <a:p>
            <a:r>
              <a:rPr lang="en-US" sz="1000" dirty="0"/>
              <a:t>...</a:t>
            </a:r>
          </a:p>
          <a:p>
            <a:r>
              <a:rPr lang="en-US" sz="1000" dirty="0"/>
              <a:t>def index(request):</a:t>
            </a:r>
          </a:p>
          <a:p>
            <a:r>
              <a:rPr lang="en-US" sz="1000" dirty="0"/>
              <a:t>    """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pybo</a:t>
            </a:r>
            <a:r>
              <a:rPr lang="en-US" sz="1000" dirty="0"/>
              <a:t> list</a:t>
            </a:r>
          </a:p>
          <a:p>
            <a:r>
              <a:rPr lang="en-US" sz="1000" dirty="0"/>
              <a:t>    """</a:t>
            </a:r>
          </a:p>
          <a:p>
            <a:r>
              <a:rPr lang="en-US" sz="1000" dirty="0"/>
              <a:t>    # -- [edit] -- #</a:t>
            </a:r>
          </a:p>
          <a:p>
            <a:r>
              <a:rPr lang="en-US" sz="1000" dirty="0"/>
              <a:t>    </a:t>
            </a:r>
            <a:r>
              <a:rPr lang="en-US" sz="1000" dirty="0">
                <a:solidFill>
                  <a:srgbClr val="00B0F0"/>
                </a:solidFill>
              </a:rPr>
              <a:t># input parameter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page = </a:t>
            </a:r>
            <a:r>
              <a:rPr lang="en-US" sz="1000" dirty="0" err="1">
                <a:solidFill>
                  <a:srgbClr val="00B0F0"/>
                </a:solidFill>
              </a:rPr>
              <a:t>request.GET.get</a:t>
            </a:r>
            <a:r>
              <a:rPr lang="en-US" sz="1000" dirty="0">
                <a:solidFill>
                  <a:srgbClr val="00B0F0"/>
                </a:solidFill>
              </a:rPr>
              <a:t>('page', '1')  # page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kw = </a:t>
            </a:r>
            <a:r>
              <a:rPr lang="en-US" sz="1000" dirty="0" err="1">
                <a:solidFill>
                  <a:srgbClr val="00B0F0"/>
                </a:solidFill>
              </a:rPr>
              <a:t>request.GET.get</a:t>
            </a:r>
            <a:r>
              <a:rPr lang="en-US" sz="1000" dirty="0">
                <a:solidFill>
                  <a:srgbClr val="00B0F0"/>
                </a:solidFill>
              </a:rPr>
              <a:t>('kw', '')  # searching word</a:t>
            </a:r>
          </a:p>
          <a:p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50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231835" y="512283"/>
            <a:ext cx="5729493" cy="5976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>
                <a:solidFill>
                  <a:srgbClr val="00B0F0"/>
                </a:solidFill>
              </a:rPr>
              <a:t># search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</a:t>
            </a:r>
            <a:r>
              <a:rPr lang="en-US" sz="1000" dirty="0" err="1">
                <a:solidFill>
                  <a:srgbClr val="00B0F0"/>
                </a:solidFill>
              </a:rPr>
              <a:t>question_list</a:t>
            </a:r>
            <a:r>
              <a:rPr lang="en-US" sz="1000" dirty="0">
                <a:solidFill>
                  <a:srgbClr val="00B0F0"/>
                </a:solidFill>
              </a:rPr>
              <a:t> = </a:t>
            </a:r>
            <a:r>
              <a:rPr lang="en-US" sz="1000" dirty="0" err="1">
                <a:solidFill>
                  <a:srgbClr val="00B0F0"/>
                </a:solidFill>
              </a:rPr>
              <a:t>Question.objects.order_by</a:t>
            </a:r>
            <a:r>
              <a:rPr lang="en-US" sz="1000" dirty="0">
                <a:solidFill>
                  <a:srgbClr val="00B0F0"/>
                </a:solidFill>
              </a:rPr>
              <a:t>('-</a:t>
            </a:r>
            <a:r>
              <a:rPr lang="en-US" sz="1000" dirty="0" err="1">
                <a:solidFill>
                  <a:srgbClr val="00B0F0"/>
                </a:solidFill>
              </a:rPr>
              <a:t>create_date</a:t>
            </a:r>
            <a:r>
              <a:rPr lang="en-US" sz="1000" dirty="0">
                <a:solidFill>
                  <a:srgbClr val="00B0F0"/>
                </a:solidFill>
              </a:rPr>
              <a:t>')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if kw: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</a:t>
            </a:r>
            <a:r>
              <a:rPr lang="en-US" sz="1000" dirty="0" err="1">
                <a:solidFill>
                  <a:srgbClr val="00B0F0"/>
                </a:solidFill>
              </a:rPr>
              <a:t>question_list</a:t>
            </a:r>
            <a:r>
              <a:rPr lang="en-US" sz="1000" dirty="0">
                <a:solidFill>
                  <a:srgbClr val="00B0F0"/>
                </a:solidFill>
              </a:rPr>
              <a:t> = </a:t>
            </a:r>
            <a:r>
              <a:rPr lang="en-US" sz="1000" dirty="0" err="1">
                <a:solidFill>
                  <a:srgbClr val="00B0F0"/>
                </a:solidFill>
              </a:rPr>
              <a:t>question_list.filter</a:t>
            </a:r>
            <a:r>
              <a:rPr lang="en-US" sz="1000" dirty="0">
                <a:solidFill>
                  <a:srgbClr val="00B0F0"/>
                </a:solidFill>
              </a:rPr>
              <a:t>(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Q(subject__</a:t>
            </a:r>
            <a:r>
              <a:rPr lang="en-US" sz="1000" dirty="0" err="1">
                <a:solidFill>
                  <a:srgbClr val="00B0F0"/>
                </a:solidFill>
              </a:rPr>
              <a:t>icontains</a:t>
            </a:r>
            <a:r>
              <a:rPr lang="en-US" sz="1000" dirty="0">
                <a:solidFill>
                  <a:srgbClr val="00B0F0"/>
                </a:solidFill>
              </a:rPr>
              <a:t>=kw) |  # </a:t>
            </a:r>
            <a:r>
              <a:rPr lang="en-US" altLang="ko-KR" sz="1000" dirty="0">
                <a:solidFill>
                  <a:srgbClr val="00B0F0"/>
                </a:solidFill>
              </a:rPr>
              <a:t>title search</a:t>
            </a:r>
            <a:endParaRPr lang="ko-KR" altLang="en-US" sz="1000" dirty="0">
              <a:solidFill>
                <a:srgbClr val="00B0F0"/>
              </a:solidFill>
            </a:endParaRPr>
          </a:p>
          <a:p>
            <a:r>
              <a:rPr lang="ko-KR" altLang="en-US" sz="1000" dirty="0">
                <a:solidFill>
                  <a:srgbClr val="00B0F0"/>
                </a:solidFill>
              </a:rPr>
              <a:t>            </a:t>
            </a:r>
            <a:r>
              <a:rPr lang="en-US" sz="1000" dirty="0">
                <a:solidFill>
                  <a:srgbClr val="00B0F0"/>
                </a:solidFill>
              </a:rPr>
              <a:t>Q(content__</a:t>
            </a:r>
            <a:r>
              <a:rPr lang="en-US" sz="1000" dirty="0" err="1">
                <a:solidFill>
                  <a:srgbClr val="00B0F0"/>
                </a:solidFill>
              </a:rPr>
              <a:t>icontains</a:t>
            </a:r>
            <a:r>
              <a:rPr lang="en-US" sz="1000" dirty="0">
                <a:solidFill>
                  <a:srgbClr val="00B0F0"/>
                </a:solidFill>
              </a:rPr>
              <a:t>=kw) |  # </a:t>
            </a:r>
            <a:r>
              <a:rPr lang="en-US" altLang="ko-KR" sz="1000" dirty="0">
                <a:solidFill>
                  <a:srgbClr val="00B0F0"/>
                </a:solidFill>
              </a:rPr>
              <a:t>content search</a:t>
            </a:r>
            <a:endParaRPr lang="ko-KR" altLang="en-US" sz="1000" dirty="0">
              <a:solidFill>
                <a:srgbClr val="00B0F0"/>
              </a:solidFill>
            </a:endParaRPr>
          </a:p>
          <a:p>
            <a:r>
              <a:rPr lang="ko-KR" altLang="en-US" sz="1000" dirty="0">
                <a:solidFill>
                  <a:srgbClr val="00B0F0"/>
                </a:solidFill>
              </a:rPr>
              <a:t>            </a:t>
            </a:r>
            <a:r>
              <a:rPr lang="en-US" sz="1000" dirty="0">
                <a:solidFill>
                  <a:srgbClr val="00B0F0"/>
                </a:solidFill>
              </a:rPr>
              <a:t>Q(author__username__</a:t>
            </a:r>
            <a:r>
              <a:rPr lang="en-US" sz="1000" dirty="0" err="1">
                <a:solidFill>
                  <a:srgbClr val="00B0F0"/>
                </a:solidFill>
              </a:rPr>
              <a:t>icontains</a:t>
            </a:r>
            <a:r>
              <a:rPr lang="en-US" sz="1000" dirty="0">
                <a:solidFill>
                  <a:srgbClr val="00B0F0"/>
                </a:solidFill>
              </a:rPr>
              <a:t>=kw) |  # question </a:t>
            </a:r>
            <a:r>
              <a:rPr lang="en-US" altLang="ko-KR" sz="1000" dirty="0">
                <a:solidFill>
                  <a:srgbClr val="00B0F0"/>
                </a:solidFill>
              </a:rPr>
              <a:t>author search</a:t>
            </a:r>
            <a:endParaRPr lang="ko-KR" altLang="en-US" sz="1000" dirty="0">
              <a:solidFill>
                <a:srgbClr val="00B0F0"/>
              </a:solidFill>
            </a:endParaRPr>
          </a:p>
          <a:p>
            <a:r>
              <a:rPr lang="ko-KR" altLang="en-US" sz="1000" dirty="0">
                <a:solidFill>
                  <a:srgbClr val="00B0F0"/>
                </a:solidFill>
              </a:rPr>
              <a:t>            </a:t>
            </a:r>
            <a:r>
              <a:rPr lang="en-US" sz="1000" dirty="0">
                <a:solidFill>
                  <a:srgbClr val="00B0F0"/>
                </a:solidFill>
              </a:rPr>
              <a:t>Q(answer__author__username__</a:t>
            </a:r>
            <a:r>
              <a:rPr lang="en-US" sz="1000" dirty="0" err="1">
                <a:solidFill>
                  <a:srgbClr val="00B0F0"/>
                </a:solidFill>
              </a:rPr>
              <a:t>icontains</a:t>
            </a:r>
            <a:r>
              <a:rPr lang="en-US" sz="1000" dirty="0">
                <a:solidFill>
                  <a:srgbClr val="00B0F0"/>
                </a:solidFill>
              </a:rPr>
              <a:t>=kw)  # </a:t>
            </a:r>
            <a:r>
              <a:rPr lang="en-US" altLang="ko-KR" sz="1000" dirty="0">
                <a:solidFill>
                  <a:srgbClr val="00B0F0"/>
                </a:solidFill>
              </a:rPr>
              <a:t>answer author search</a:t>
            </a:r>
            <a:endParaRPr lang="ko-KR" altLang="en-US" sz="1000" dirty="0">
              <a:solidFill>
                <a:srgbClr val="00B0F0"/>
              </a:solidFill>
            </a:endParaRPr>
          </a:p>
          <a:p>
            <a:r>
              <a:rPr lang="ko-KR" altLang="en-US" sz="1000" dirty="0">
                <a:solidFill>
                  <a:srgbClr val="00B0F0"/>
                </a:solidFill>
              </a:rPr>
              <a:t>        </a:t>
            </a:r>
            <a:r>
              <a:rPr lang="en-US" altLang="ko-KR" sz="1000" dirty="0">
                <a:solidFill>
                  <a:srgbClr val="00B0F0"/>
                </a:solidFill>
              </a:rPr>
              <a:t>).</a:t>
            </a:r>
            <a:r>
              <a:rPr lang="en-US" sz="1000" dirty="0">
                <a:solidFill>
                  <a:srgbClr val="00B0F0"/>
                </a:solidFill>
              </a:rPr>
              <a:t>distinct()</a:t>
            </a:r>
          </a:p>
          <a:p>
            <a:r>
              <a:rPr lang="en-US" sz="1000" dirty="0"/>
              <a:t>    # ------------ #</a:t>
            </a:r>
          </a:p>
          <a:p>
            <a:endParaRPr lang="en-US" sz="1000" dirty="0"/>
          </a:p>
          <a:p>
            <a:r>
              <a:rPr lang="en-US" sz="1000" dirty="0"/>
              <a:t>    # paging</a:t>
            </a:r>
          </a:p>
          <a:p>
            <a:r>
              <a:rPr lang="en-US" sz="1000" dirty="0"/>
              <a:t>    paginator = Paginator(</a:t>
            </a:r>
            <a:r>
              <a:rPr lang="en-US" sz="1000" dirty="0" err="1"/>
              <a:t>question_list</a:t>
            </a:r>
            <a:r>
              <a:rPr lang="en-US" sz="1000" dirty="0"/>
              <a:t>, 10)  # </a:t>
            </a:r>
            <a:r>
              <a:rPr lang="en-US" altLang="ko-KR" sz="1000" dirty="0"/>
              <a:t>10 per a page</a:t>
            </a:r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en-US" sz="1000" dirty="0" err="1"/>
              <a:t>page_obj</a:t>
            </a:r>
            <a:r>
              <a:rPr lang="en-US" sz="1000" dirty="0"/>
              <a:t> = </a:t>
            </a:r>
            <a:r>
              <a:rPr lang="en-US" sz="1000" dirty="0" err="1"/>
              <a:t>paginator.get_page</a:t>
            </a:r>
            <a:r>
              <a:rPr lang="en-US" sz="1000" dirty="0"/>
              <a:t>(page)</a:t>
            </a:r>
          </a:p>
          <a:p>
            <a:endParaRPr lang="en-US" sz="1000" dirty="0"/>
          </a:p>
          <a:p>
            <a:r>
              <a:rPr lang="en-US" sz="1000" dirty="0"/>
              <a:t>    # -- [edit] -- #</a:t>
            </a:r>
          </a:p>
          <a:p>
            <a:r>
              <a:rPr lang="en-US" sz="1000" dirty="0"/>
              <a:t>    </a:t>
            </a:r>
            <a:r>
              <a:rPr lang="en-US" sz="1000" dirty="0">
                <a:solidFill>
                  <a:srgbClr val="00B0F0"/>
                </a:solidFill>
              </a:rPr>
              <a:t>context = {'</a:t>
            </a:r>
            <a:r>
              <a:rPr lang="en-US" sz="1000" dirty="0" err="1">
                <a:solidFill>
                  <a:srgbClr val="00B0F0"/>
                </a:solidFill>
              </a:rPr>
              <a:t>question_list</a:t>
            </a:r>
            <a:r>
              <a:rPr lang="en-US" sz="1000" dirty="0">
                <a:solidFill>
                  <a:srgbClr val="00B0F0"/>
                </a:solidFill>
              </a:rPr>
              <a:t>': </a:t>
            </a:r>
            <a:r>
              <a:rPr lang="en-US" sz="1000" dirty="0" err="1">
                <a:solidFill>
                  <a:srgbClr val="00B0F0"/>
                </a:solidFill>
              </a:rPr>
              <a:t>page_obj</a:t>
            </a:r>
            <a:r>
              <a:rPr lang="en-US" sz="1000" dirty="0">
                <a:solidFill>
                  <a:srgbClr val="00B0F0"/>
                </a:solidFill>
              </a:rPr>
              <a:t>, 'page': page, 'kw': kw}  # add page</a:t>
            </a:r>
            <a:r>
              <a:rPr lang="en-US" altLang="ko-KR" sz="1000" dirty="0">
                <a:solidFill>
                  <a:srgbClr val="00B0F0"/>
                </a:solidFill>
              </a:rPr>
              <a:t> and kw</a:t>
            </a:r>
          </a:p>
          <a:p>
            <a:r>
              <a:rPr lang="en-US" altLang="ko-KR" sz="1000" dirty="0"/>
              <a:t>    # ------------ #</a:t>
            </a:r>
          </a:p>
          <a:p>
            <a:r>
              <a:rPr lang="en-US" altLang="ko-KR" sz="1000" dirty="0"/>
              <a:t>    </a:t>
            </a:r>
            <a:r>
              <a:rPr lang="en-US" sz="1000" dirty="0"/>
              <a:t>return render(request, '</a:t>
            </a:r>
            <a:r>
              <a:rPr lang="en-US" sz="1000" dirty="0" err="1"/>
              <a:t>pybo</a:t>
            </a:r>
            <a:r>
              <a:rPr lang="en-US" sz="1000" dirty="0"/>
              <a:t>/question_list.html', context)</a:t>
            </a:r>
          </a:p>
          <a:p>
            <a:r>
              <a:rPr lang="en-US" sz="1000" dirty="0"/>
              <a:t>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8FFF0-B841-42B6-BD41-B36663A78DE2}"/>
              </a:ext>
            </a:extLst>
          </p:cNvPr>
          <p:cNvSpPr txBox="1"/>
          <p:nvPr/>
        </p:nvSpPr>
        <p:spPr>
          <a:xfrm>
            <a:off x="107757" y="512283"/>
            <a:ext cx="358661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DA8E0-51D0-41D9-9967-779C95A5D545}"/>
              </a:ext>
            </a:extLst>
          </p:cNvPr>
          <p:cNvSpPr txBox="1"/>
          <p:nvPr/>
        </p:nvSpPr>
        <p:spPr>
          <a:xfrm>
            <a:off x="107757" y="4468056"/>
            <a:ext cx="358661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2079E-D984-48CD-8509-C8ED721474F0}"/>
              </a:ext>
            </a:extLst>
          </p:cNvPr>
          <p:cNvSpPr txBox="1"/>
          <p:nvPr/>
        </p:nvSpPr>
        <p:spPr>
          <a:xfrm>
            <a:off x="9329341" y="1991917"/>
            <a:ext cx="2286843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1336570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41811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C:\projects\mysite\templates\pybo\question_list.html</a:t>
            </a:r>
          </a:p>
          <a:p>
            <a:endParaRPr lang="en-US" sz="1200" b="1" dirty="0"/>
          </a:p>
          <a:p>
            <a:r>
              <a:rPr lang="en-US" sz="1200" dirty="0"/>
              <a:t>{% extends '</a:t>
            </a:r>
            <a:r>
              <a:rPr lang="en-US" sz="1200" dirty="0" err="1"/>
              <a:t>pybo</a:t>
            </a:r>
            <a:r>
              <a:rPr lang="en-US" sz="1200" dirty="0"/>
              <a:t>/base.html' %}</a:t>
            </a:r>
          </a:p>
          <a:p>
            <a:r>
              <a:rPr lang="en-US" sz="1200" dirty="0"/>
              <a:t>{% load </a:t>
            </a:r>
            <a:r>
              <a:rPr lang="en-US" sz="1200" dirty="0" err="1"/>
              <a:t>pybo_filter</a:t>
            </a:r>
            <a:r>
              <a:rPr lang="en-US" sz="1200" dirty="0"/>
              <a:t> %}</a:t>
            </a:r>
          </a:p>
          <a:p>
            <a:r>
              <a:rPr lang="en-US" sz="1200" dirty="0"/>
              <a:t>{% block content %}</a:t>
            </a:r>
          </a:p>
          <a:p>
            <a:r>
              <a:rPr lang="en-US" sz="1200" dirty="0"/>
              <a:t>&lt;div class="container my-3"&gt;</a:t>
            </a:r>
          </a:p>
          <a:p>
            <a:r>
              <a:rPr lang="en-US" sz="1200" dirty="0"/>
              <a:t>    &lt;div class="</a:t>
            </a:r>
            <a:r>
              <a:rPr lang="en-US" sz="1200" dirty="0">
                <a:solidFill>
                  <a:srgbClr val="00B0F0"/>
                </a:solidFill>
              </a:rPr>
              <a:t>row justify-content-between my-3</a:t>
            </a:r>
            <a:r>
              <a:rPr lang="en-US" sz="1200" dirty="0"/>
              <a:t>"&gt;  &lt;!-- </a:t>
            </a:r>
            <a:r>
              <a:rPr lang="en-US" sz="1200" dirty="0">
                <a:solidFill>
                  <a:srgbClr val="00B0F0"/>
                </a:solidFill>
              </a:rPr>
              <a:t>justify-content-between</a:t>
            </a:r>
            <a:r>
              <a:rPr lang="en-US" sz="1200" dirty="0"/>
              <a:t> --&gt;</a:t>
            </a:r>
          </a:p>
          <a:p>
            <a:r>
              <a:rPr lang="en-US" sz="1200" dirty="0"/>
              <a:t>        &lt;!--  [edit]  --&gt;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B0F0"/>
                </a:solidFill>
              </a:rPr>
              <a:t>&lt;div class="col-2"&gt;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&lt;select class="form-control so"&gt;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    &lt;option value="recent" {% if so == 'recent' %}selected{% endif %}&gt;By Recent&lt;/option&gt;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    &lt;option value="recommend" {% if so == 'recommend' %}selected{% endif %}&gt;By Vote&lt;/option&gt;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    &lt;option value="popular" {% if so == 'popular' %}selected{% endif %}&gt;By click&lt;/option&gt;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&lt;/select&gt;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&lt;/div&gt;</a:t>
            </a:r>
          </a:p>
          <a:p>
            <a:r>
              <a:rPr lang="en-US" sz="1200" dirty="0"/>
              <a:t>        &lt;!-- -------- --&gt;</a:t>
            </a:r>
          </a:p>
          <a:p>
            <a:r>
              <a:rPr lang="en-US" sz="1200" dirty="0"/>
              <a:t>        &lt;div class="col-4 input-group"&gt;</a:t>
            </a:r>
          </a:p>
          <a:p>
            <a:r>
              <a:rPr lang="en-US" sz="1200" dirty="0"/>
              <a:t>            &lt;input type="text" class="form-control kw" value="{{ </a:t>
            </a:r>
            <a:r>
              <a:rPr lang="en-US" sz="1200" dirty="0" err="1"/>
              <a:t>kw|default_if_none</a:t>
            </a:r>
            <a:r>
              <a:rPr lang="en-US" sz="1200" dirty="0"/>
              <a:t>:"" }}"&gt;</a:t>
            </a:r>
          </a:p>
          <a:p>
            <a:r>
              <a:rPr lang="en-US" sz="1200" dirty="0"/>
              <a:t>            &lt;div class="input-group-append"&gt;</a:t>
            </a:r>
          </a:p>
          <a:p>
            <a:r>
              <a:rPr lang="en-US" sz="1200" dirty="0"/>
              <a:t>                &lt;button class="</a:t>
            </a:r>
            <a:r>
              <a:rPr lang="en-US" sz="1200" dirty="0" err="1"/>
              <a:t>btn</a:t>
            </a:r>
            <a:r>
              <a:rPr lang="en-US" sz="1200" dirty="0"/>
              <a:t> </a:t>
            </a:r>
            <a:r>
              <a:rPr lang="en-US" sz="1200" dirty="0" err="1"/>
              <a:t>btn</a:t>
            </a:r>
            <a:r>
              <a:rPr lang="en-US" sz="1200" dirty="0"/>
              <a:t>-outline-secondary" type="button" id="</a:t>
            </a:r>
            <a:r>
              <a:rPr lang="en-US" sz="1200" dirty="0" err="1"/>
              <a:t>btn_search</a:t>
            </a:r>
            <a:r>
              <a:rPr lang="en-US" sz="1200" dirty="0"/>
              <a:t>"&gt;</a:t>
            </a:r>
            <a:r>
              <a:rPr lang="ko-KR" altLang="en-US" sz="1200" dirty="0"/>
              <a:t>찾기</a:t>
            </a:r>
            <a:r>
              <a:rPr lang="en-US" altLang="ko-KR" sz="1200" dirty="0"/>
              <a:t>&lt;/</a:t>
            </a:r>
            <a:r>
              <a:rPr lang="en-US" sz="1200" dirty="0"/>
              <a:t>button&gt;</a:t>
            </a:r>
          </a:p>
          <a:p>
            <a:r>
              <a:rPr lang="en-US" sz="1200" dirty="0"/>
              <a:t>            &lt;/div&gt;</a:t>
            </a:r>
          </a:p>
          <a:p>
            <a:r>
              <a:rPr lang="en-US" sz="1200" dirty="0"/>
              <a:t>        &lt;/div&gt;</a:t>
            </a:r>
          </a:p>
          <a:p>
            <a:r>
              <a:rPr lang="en-US" sz="1200" dirty="0"/>
              <a:t>    &lt;/div&gt;</a:t>
            </a:r>
          </a:p>
          <a:p>
            <a:r>
              <a:rPr lang="en-US" sz="1200" dirty="0"/>
              <a:t>    &lt;table class="table"&gt;</a:t>
            </a:r>
          </a:p>
          <a:p>
            <a:r>
              <a:rPr lang="en-US" sz="1200" dirty="0"/>
              <a:t>    &lt;...&gt;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51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202017" y="452648"/>
            <a:ext cx="5759311" cy="60356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&lt;...&gt;</a:t>
            </a:r>
          </a:p>
          <a:p>
            <a:r>
              <a:rPr lang="en-US" sz="1200" dirty="0"/>
              <a:t>&lt;form id="</a:t>
            </a:r>
            <a:r>
              <a:rPr lang="en-US" sz="1200" dirty="0" err="1"/>
              <a:t>searchForm</a:t>
            </a:r>
            <a:r>
              <a:rPr lang="en-US" sz="1200" dirty="0"/>
              <a:t>" method="get" action="{% </a:t>
            </a:r>
            <a:r>
              <a:rPr lang="en-US" sz="1200" dirty="0" err="1"/>
              <a:t>url</a:t>
            </a:r>
            <a:r>
              <a:rPr lang="en-US" sz="1200" dirty="0"/>
              <a:t> 'index' %}"&gt;</a:t>
            </a:r>
          </a:p>
          <a:p>
            <a:r>
              <a:rPr lang="en-US" sz="1200" dirty="0"/>
              <a:t>    &lt;input type="hidden" id="kw" name="kw" value="{{ </a:t>
            </a:r>
            <a:r>
              <a:rPr lang="en-US" sz="1200" dirty="0" err="1"/>
              <a:t>kw|default_if_none</a:t>
            </a:r>
            <a:r>
              <a:rPr lang="en-US" sz="1200" dirty="0"/>
              <a:t>:"" }}"&gt;</a:t>
            </a:r>
          </a:p>
          <a:p>
            <a:r>
              <a:rPr lang="en-US" sz="1200" dirty="0"/>
              <a:t>    &lt;input type="hidden" id="page" name="page" value="{{ page }}"&gt;</a:t>
            </a:r>
          </a:p>
          <a:p>
            <a:r>
              <a:rPr lang="en-US" sz="1200" dirty="0"/>
              <a:t>    &lt;!--  [edit]  --&gt;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&lt;input type="hidden" id="so" name="so" value="{{ so }}"&gt;</a:t>
            </a:r>
          </a:p>
          <a:p>
            <a:r>
              <a:rPr lang="en-US" sz="1200" dirty="0"/>
              <a:t>    &lt;!-- -------- --&gt;</a:t>
            </a:r>
          </a:p>
          <a:p>
            <a:r>
              <a:rPr lang="en-US" sz="1200" dirty="0"/>
              <a:t>&lt;/form&gt;</a:t>
            </a:r>
          </a:p>
          <a:p>
            <a:r>
              <a:rPr lang="en-US" sz="1200" dirty="0"/>
              <a:t>&lt;...&gt;</a:t>
            </a:r>
          </a:p>
          <a:p>
            <a:endParaRPr lang="en-US" sz="1200" dirty="0"/>
          </a:p>
          <a:p>
            <a:r>
              <a:rPr lang="en-US" sz="1200" dirty="0"/>
              <a:t>&lt;...&gt;</a:t>
            </a:r>
          </a:p>
          <a:p>
            <a:r>
              <a:rPr lang="en-US" sz="1200" dirty="0"/>
              <a:t>{% block script %}</a:t>
            </a:r>
          </a:p>
          <a:p>
            <a:r>
              <a:rPr lang="en-US" sz="1200" dirty="0"/>
              <a:t>&lt;script type='text/</a:t>
            </a:r>
            <a:r>
              <a:rPr lang="en-US" sz="1200" dirty="0" err="1"/>
              <a:t>javascript</a:t>
            </a:r>
            <a:r>
              <a:rPr lang="en-US" sz="1200" dirty="0"/>
              <a:t>'&gt;</a:t>
            </a:r>
          </a:p>
          <a:p>
            <a:r>
              <a:rPr lang="en-US" sz="1200" dirty="0"/>
              <a:t>$(document).ready(function(){</a:t>
            </a:r>
          </a:p>
          <a:p>
            <a:r>
              <a:rPr lang="en-US" sz="1200" dirty="0"/>
              <a:t>    ...</a:t>
            </a:r>
          </a:p>
          <a:p>
            <a:r>
              <a:rPr lang="en-US" sz="1200" dirty="0"/>
              <a:t>    /*  [edit]  */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$(".so").on('change', function() {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$("#so").</a:t>
            </a:r>
            <a:r>
              <a:rPr lang="en-US" sz="1200" dirty="0" err="1">
                <a:solidFill>
                  <a:srgbClr val="00B0F0"/>
                </a:solidFill>
              </a:rPr>
              <a:t>val</a:t>
            </a:r>
            <a:r>
              <a:rPr lang="en-US" sz="1200" dirty="0">
                <a:solidFill>
                  <a:srgbClr val="00B0F0"/>
                </a:solidFill>
              </a:rPr>
              <a:t>($(this).</a:t>
            </a:r>
            <a:r>
              <a:rPr lang="en-US" sz="1200" dirty="0" err="1">
                <a:solidFill>
                  <a:srgbClr val="00B0F0"/>
                </a:solidFill>
              </a:rPr>
              <a:t>val</a:t>
            </a:r>
            <a:r>
              <a:rPr lang="en-US" sz="1200" dirty="0">
                <a:solidFill>
                  <a:srgbClr val="00B0F0"/>
                </a:solidFill>
              </a:rPr>
              <a:t>());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$("#page").</a:t>
            </a:r>
            <a:r>
              <a:rPr lang="en-US" sz="1200" dirty="0" err="1">
                <a:solidFill>
                  <a:srgbClr val="00B0F0"/>
                </a:solidFill>
              </a:rPr>
              <a:t>val</a:t>
            </a:r>
            <a:r>
              <a:rPr lang="en-US" sz="1200" dirty="0">
                <a:solidFill>
                  <a:srgbClr val="00B0F0"/>
                </a:solidFill>
              </a:rPr>
              <a:t>(1);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$("#</a:t>
            </a:r>
            <a:r>
              <a:rPr lang="en-US" sz="1200" dirty="0" err="1">
                <a:solidFill>
                  <a:srgbClr val="00B0F0"/>
                </a:solidFill>
              </a:rPr>
              <a:t>searchForm</a:t>
            </a:r>
            <a:r>
              <a:rPr lang="en-US" sz="1200" dirty="0">
                <a:solidFill>
                  <a:srgbClr val="00B0F0"/>
                </a:solidFill>
              </a:rPr>
              <a:t>").submit();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});</a:t>
            </a:r>
          </a:p>
          <a:p>
            <a:r>
              <a:rPr lang="en-US" sz="1200" dirty="0"/>
              <a:t>    /* -------- */</a:t>
            </a:r>
          </a:p>
          <a:p>
            <a:r>
              <a:rPr lang="en-US" sz="1200" dirty="0"/>
              <a:t>});</a:t>
            </a:r>
          </a:p>
          <a:p>
            <a:r>
              <a:rPr lang="en-US" sz="1200" dirty="0"/>
              <a:t>&lt;/script&gt;</a:t>
            </a:r>
          </a:p>
          <a:p>
            <a:r>
              <a:rPr lang="en-US" sz="1200" dirty="0"/>
              <a:t>{% </a:t>
            </a:r>
            <a:r>
              <a:rPr lang="en-US" sz="1200" dirty="0" err="1"/>
              <a:t>endblock</a:t>
            </a:r>
            <a:r>
              <a:rPr lang="en-US" sz="1200" dirty="0"/>
              <a:t> %}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8FFF0-B841-42B6-BD41-B36663A78DE2}"/>
              </a:ext>
            </a:extLst>
          </p:cNvPr>
          <p:cNvSpPr txBox="1"/>
          <p:nvPr/>
        </p:nvSpPr>
        <p:spPr>
          <a:xfrm>
            <a:off x="107757" y="512283"/>
            <a:ext cx="358661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0169C-60CF-4273-A113-B30803DE34A0}"/>
              </a:ext>
            </a:extLst>
          </p:cNvPr>
          <p:cNvSpPr txBox="1"/>
          <p:nvPr/>
        </p:nvSpPr>
        <p:spPr>
          <a:xfrm>
            <a:off x="388553" y="144872"/>
            <a:ext cx="316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Ordering</a:t>
            </a:r>
          </a:p>
        </p:txBody>
      </p:sp>
    </p:spTree>
    <p:extLst>
      <p:ext uri="{BB962C8B-B14F-4D97-AF65-F5344CB8AC3E}">
        <p14:creationId xmlns:p14="http://schemas.microsoft.com/office/powerpoint/2010/main" val="3933821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41811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C:\projects\mysite\pybo\views\base_views.py</a:t>
            </a:r>
          </a:p>
          <a:p>
            <a:r>
              <a:rPr lang="en-US" sz="1200" dirty="0"/>
              <a:t>...</a:t>
            </a:r>
          </a:p>
          <a:p>
            <a:r>
              <a:rPr lang="en-US" sz="1200" dirty="0"/>
              <a:t>def index(request):</a:t>
            </a:r>
          </a:p>
          <a:p>
            <a:r>
              <a:rPr lang="en-US" sz="1200" dirty="0"/>
              <a:t>    """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pybo</a:t>
            </a:r>
            <a:r>
              <a:rPr lang="en-US" sz="1200" dirty="0"/>
              <a:t> list</a:t>
            </a:r>
          </a:p>
          <a:p>
            <a:r>
              <a:rPr lang="en-US" sz="1200" dirty="0"/>
              <a:t>    """</a:t>
            </a:r>
          </a:p>
          <a:p>
            <a:r>
              <a:rPr lang="en-US" sz="1200" dirty="0"/>
              <a:t>    # input parameter</a:t>
            </a:r>
          </a:p>
          <a:p>
            <a:r>
              <a:rPr lang="en-US" sz="1200" dirty="0"/>
              <a:t>    page = </a:t>
            </a:r>
            <a:r>
              <a:rPr lang="en-US" sz="1200" dirty="0" err="1"/>
              <a:t>request.GET.get</a:t>
            </a:r>
            <a:r>
              <a:rPr lang="en-US" sz="1200" dirty="0"/>
              <a:t>('page', '1')  # paging</a:t>
            </a:r>
          </a:p>
          <a:p>
            <a:r>
              <a:rPr lang="en-US" sz="1200" dirty="0"/>
              <a:t>    kw = </a:t>
            </a:r>
            <a:r>
              <a:rPr lang="en-US" sz="1200" dirty="0" err="1"/>
              <a:t>request.GET.get</a:t>
            </a:r>
            <a:r>
              <a:rPr lang="en-US" sz="1200" dirty="0"/>
              <a:t>('kw', '')  # searching word</a:t>
            </a:r>
          </a:p>
          <a:p>
            <a:r>
              <a:rPr lang="en-US" sz="1200" dirty="0"/>
              <a:t>    #  [edit]  #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so = </a:t>
            </a:r>
            <a:r>
              <a:rPr lang="en-US" sz="1200" dirty="0" err="1">
                <a:solidFill>
                  <a:srgbClr val="00B0F0"/>
                </a:solidFill>
              </a:rPr>
              <a:t>request.GET.get</a:t>
            </a:r>
            <a:r>
              <a:rPr lang="en-US" sz="1200" dirty="0">
                <a:solidFill>
                  <a:srgbClr val="00B0F0"/>
                </a:solidFill>
              </a:rPr>
              <a:t>('so', 'recent')  # order by ...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    # ordering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if so == 'recommend':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  <a:r>
              <a:rPr lang="en-US" sz="1200" dirty="0" err="1">
                <a:solidFill>
                  <a:srgbClr val="00B0F0"/>
                </a:solidFill>
              </a:rPr>
              <a:t>question_list</a:t>
            </a:r>
            <a:r>
              <a:rPr lang="en-US" sz="1200" dirty="0">
                <a:solidFill>
                  <a:srgbClr val="00B0F0"/>
                </a:solidFill>
              </a:rPr>
              <a:t> = </a:t>
            </a:r>
            <a:r>
              <a:rPr lang="en-US" sz="1200" dirty="0" err="1">
                <a:solidFill>
                  <a:srgbClr val="00B0F0"/>
                </a:solidFill>
              </a:rPr>
              <a:t>Question.objects.annotate</a:t>
            </a:r>
            <a:r>
              <a:rPr lang="en-US" sz="1200" dirty="0">
                <a:solidFill>
                  <a:srgbClr val="00B0F0"/>
                </a:solidFill>
              </a:rPr>
              <a:t>(</a:t>
            </a:r>
            <a:r>
              <a:rPr lang="en-US" sz="1200" dirty="0" err="1">
                <a:solidFill>
                  <a:srgbClr val="00B0F0"/>
                </a:solidFill>
              </a:rPr>
              <a:t>num_voter</a:t>
            </a:r>
            <a:r>
              <a:rPr lang="en-US" sz="1200" dirty="0">
                <a:solidFill>
                  <a:srgbClr val="00B0F0"/>
                </a:solidFill>
              </a:rPr>
              <a:t>=Count('voter')).</a:t>
            </a:r>
            <a:r>
              <a:rPr lang="en-US" sz="1200" dirty="0" err="1">
                <a:solidFill>
                  <a:srgbClr val="00B0F0"/>
                </a:solidFill>
              </a:rPr>
              <a:t>order_by</a:t>
            </a:r>
            <a:r>
              <a:rPr lang="en-US" sz="1200" dirty="0">
                <a:solidFill>
                  <a:srgbClr val="00B0F0"/>
                </a:solidFill>
              </a:rPr>
              <a:t>('-</a:t>
            </a:r>
            <a:r>
              <a:rPr lang="en-US" sz="1200" dirty="0" err="1">
                <a:solidFill>
                  <a:srgbClr val="00B0F0"/>
                </a:solidFill>
              </a:rPr>
              <a:t>num_voter</a:t>
            </a:r>
            <a:r>
              <a:rPr lang="en-US" sz="1200" dirty="0">
                <a:solidFill>
                  <a:srgbClr val="00B0F0"/>
                </a:solidFill>
              </a:rPr>
              <a:t>', '-</a:t>
            </a:r>
            <a:r>
              <a:rPr lang="en-US" sz="1200" dirty="0" err="1">
                <a:solidFill>
                  <a:srgbClr val="00B0F0"/>
                </a:solidFill>
              </a:rPr>
              <a:t>create_date</a:t>
            </a:r>
            <a:r>
              <a:rPr lang="en-US" sz="1200" dirty="0">
                <a:solidFill>
                  <a:srgbClr val="00B0F0"/>
                </a:solidFill>
              </a:rPr>
              <a:t>')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</a:t>
            </a:r>
            <a:r>
              <a:rPr lang="en-US" sz="1200" dirty="0" err="1">
                <a:solidFill>
                  <a:srgbClr val="00B0F0"/>
                </a:solidFill>
              </a:rPr>
              <a:t>elif</a:t>
            </a:r>
            <a:r>
              <a:rPr lang="en-US" sz="1200" dirty="0">
                <a:solidFill>
                  <a:srgbClr val="00B0F0"/>
                </a:solidFill>
              </a:rPr>
              <a:t> so == 'popular':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  <a:r>
              <a:rPr lang="en-US" sz="1200" dirty="0" err="1">
                <a:solidFill>
                  <a:srgbClr val="00B0F0"/>
                </a:solidFill>
              </a:rPr>
              <a:t>question_list</a:t>
            </a:r>
            <a:r>
              <a:rPr lang="en-US" sz="1200" dirty="0">
                <a:solidFill>
                  <a:srgbClr val="00B0F0"/>
                </a:solidFill>
              </a:rPr>
              <a:t> = </a:t>
            </a:r>
            <a:r>
              <a:rPr lang="en-US" sz="1200" dirty="0" err="1">
                <a:solidFill>
                  <a:srgbClr val="00B0F0"/>
                </a:solidFill>
              </a:rPr>
              <a:t>Question.objects.annotate</a:t>
            </a:r>
            <a:r>
              <a:rPr lang="en-US" sz="1200" dirty="0">
                <a:solidFill>
                  <a:srgbClr val="00B0F0"/>
                </a:solidFill>
              </a:rPr>
              <a:t>(</a:t>
            </a:r>
            <a:r>
              <a:rPr lang="en-US" sz="1200" dirty="0" err="1">
                <a:solidFill>
                  <a:srgbClr val="00B0F0"/>
                </a:solidFill>
              </a:rPr>
              <a:t>num_answer</a:t>
            </a:r>
            <a:r>
              <a:rPr lang="en-US" sz="1200" dirty="0">
                <a:solidFill>
                  <a:srgbClr val="00B0F0"/>
                </a:solidFill>
              </a:rPr>
              <a:t>=Count('answer')).</a:t>
            </a:r>
            <a:r>
              <a:rPr lang="en-US" sz="1200" dirty="0" err="1">
                <a:solidFill>
                  <a:srgbClr val="00B0F0"/>
                </a:solidFill>
              </a:rPr>
              <a:t>order_by</a:t>
            </a:r>
            <a:r>
              <a:rPr lang="en-US" sz="1200" dirty="0">
                <a:solidFill>
                  <a:srgbClr val="00B0F0"/>
                </a:solidFill>
              </a:rPr>
              <a:t>('-</a:t>
            </a:r>
            <a:r>
              <a:rPr lang="en-US" sz="1200" dirty="0" err="1">
                <a:solidFill>
                  <a:srgbClr val="00B0F0"/>
                </a:solidFill>
              </a:rPr>
              <a:t>num_answer</a:t>
            </a:r>
            <a:r>
              <a:rPr lang="en-US" sz="1200" dirty="0">
                <a:solidFill>
                  <a:srgbClr val="00B0F0"/>
                </a:solidFill>
              </a:rPr>
              <a:t>', '-</a:t>
            </a:r>
            <a:r>
              <a:rPr lang="en-US" sz="1200" dirty="0" err="1">
                <a:solidFill>
                  <a:srgbClr val="00B0F0"/>
                </a:solidFill>
              </a:rPr>
              <a:t>create_date</a:t>
            </a:r>
            <a:r>
              <a:rPr lang="en-US" sz="1200" dirty="0">
                <a:solidFill>
                  <a:srgbClr val="00B0F0"/>
                </a:solidFill>
              </a:rPr>
              <a:t>')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else:  # recent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  <a:r>
              <a:rPr lang="en-US" sz="1200" dirty="0" err="1">
                <a:solidFill>
                  <a:srgbClr val="00B0F0"/>
                </a:solidFill>
              </a:rPr>
              <a:t>question_list</a:t>
            </a:r>
            <a:r>
              <a:rPr lang="en-US" sz="1200" dirty="0">
                <a:solidFill>
                  <a:srgbClr val="00B0F0"/>
                </a:solidFill>
              </a:rPr>
              <a:t> = </a:t>
            </a:r>
            <a:r>
              <a:rPr lang="en-US" sz="1200" dirty="0" err="1">
                <a:solidFill>
                  <a:srgbClr val="00B0F0"/>
                </a:solidFill>
              </a:rPr>
              <a:t>Question.objects.order_by</a:t>
            </a:r>
            <a:r>
              <a:rPr lang="en-US" sz="1200" dirty="0">
                <a:solidFill>
                  <a:srgbClr val="00B0F0"/>
                </a:solidFill>
              </a:rPr>
              <a:t>('-</a:t>
            </a:r>
            <a:r>
              <a:rPr lang="en-US" sz="1200" dirty="0" err="1">
                <a:solidFill>
                  <a:srgbClr val="00B0F0"/>
                </a:solidFill>
              </a:rPr>
              <a:t>create_date</a:t>
            </a:r>
            <a:r>
              <a:rPr lang="en-US" sz="1200" dirty="0">
                <a:solidFill>
                  <a:srgbClr val="00B0F0"/>
                </a:solidFill>
              </a:rPr>
              <a:t>')</a:t>
            </a:r>
          </a:p>
          <a:p>
            <a:r>
              <a:rPr lang="en-US" sz="1200" dirty="0"/>
              <a:t>    # -------- 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52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202017" y="452648"/>
            <a:ext cx="5759311" cy="60356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# searching</a:t>
            </a:r>
          </a:p>
          <a:p>
            <a:r>
              <a:rPr lang="en-US" sz="1200" dirty="0"/>
              <a:t>    if kw: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question_list</a:t>
            </a:r>
            <a:r>
              <a:rPr lang="en-US" sz="1200" dirty="0"/>
              <a:t> = </a:t>
            </a:r>
            <a:r>
              <a:rPr lang="en-US" sz="1200" dirty="0" err="1"/>
              <a:t>question_list.filter</a:t>
            </a:r>
            <a:r>
              <a:rPr lang="en-US" sz="1200" dirty="0"/>
              <a:t>(</a:t>
            </a:r>
          </a:p>
          <a:p>
            <a:r>
              <a:rPr lang="en-US" sz="1200" dirty="0"/>
              <a:t>            Q(subject__</a:t>
            </a:r>
            <a:r>
              <a:rPr lang="en-US" sz="1200" dirty="0" err="1"/>
              <a:t>icontains</a:t>
            </a:r>
            <a:r>
              <a:rPr lang="en-US" sz="1200" dirty="0"/>
              <a:t>=kw) |  # title search</a:t>
            </a:r>
          </a:p>
          <a:p>
            <a:r>
              <a:rPr lang="en-US" sz="1200" dirty="0"/>
              <a:t>            Q(content__</a:t>
            </a:r>
            <a:r>
              <a:rPr lang="en-US" sz="1200" dirty="0" err="1"/>
              <a:t>icontains</a:t>
            </a:r>
            <a:r>
              <a:rPr lang="en-US" sz="1200" dirty="0"/>
              <a:t>=kw) |  # content search</a:t>
            </a:r>
          </a:p>
          <a:p>
            <a:r>
              <a:rPr lang="en-US" sz="1200" dirty="0"/>
              <a:t>            Q(author__username__</a:t>
            </a:r>
            <a:r>
              <a:rPr lang="en-US" sz="1200" dirty="0" err="1"/>
              <a:t>icontains</a:t>
            </a:r>
            <a:r>
              <a:rPr lang="en-US" sz="1200" dirty="0"/>
              <a:t>=kw) |  # question author search</a:t>
            </a:r>
          </a:p>
          <a:p>
            <a:r>
              <a:rPr lang="en-US" sz="1200" dirty="0"/>
              <a:t>            Q(answer__author__username__</a:t>
            </a:r>
            <a:r>
              <a:rPr lang="en-US" sz="1200" dirty="0" err="1"/>
              <a:t>icontains</a:t>
            </a:r>
            <a:r>
              <a:rPr lang="en-US" sz="1200" dirty="0"/>
              <a:t>=kw)  # answer author search</a:t>
            </a:r>
          </a:p>
          <a:p>
            <a:r>
              <a:rPr lang="en-US" sz="1200" dirty="0"/>
              <a:t>        ).distinct()</a:t>
            </a:r>
          </a:p>
          <a:p>
            <a:endParaRPr lang="en-US" sz="1200" dirty="0"/>
          </a:p>
          <a:p>
            <a:r>
              <a:rPr lang="en-US" sz="1200" dirty="0"/>
              <a:t>    # paging</a:t>
            </a:r>
          </a:p>
          <a:p>
            <a:r>
              <a:rPr lang="en-US" sz="1200" dirty="0"/>
              <a:t>    paginator = Paginator(</a:t>
            </a:r>
            <a:r>
              <a:rPr lang="en-US" sz="1200" dirty="0" err="1"/>
              <a:t>question_list</a:t>
            </a:r>
            <a:r>
              <a:rPr lang="en-US" sz="1200" dirty="0"/>
              <a:t>, 10)  # 10 per a page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page_obj</a:t>
            </a:r>
            <a:r>
              <a:rPr lang="en-US" sz="1200" dirty="0"/>
              <a:t> = </a:t>
            </a:r>
            <a:r>
              <a:rPr lang="en-US" sz="1200" dirty="0" err="1"/>
              <a:t>paginator.get_page</a:t>
            </a:r>
            <a:r>
              <a:rPr lang="en-US" sz="1200" dirty="0"/>
              <a:t>(page)</a:t>
            </a:r>
          </a:p>
          <a:p>
            <a:endParaRPr lang="en-US" sz="1200" dirty="0"/>
          </a:p>
          <a:p>
            <a:r>
              <a:rPr lang="en-US" sz="1200" dirty="0"/>
              <a:t>    #  [edit]  #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context = {'</a:t>
            </a:r>
            <a:r>
              <a:rPr lang="en-US" sz="1200" dirty="0" err="1">
                <a:solidFill>
                  <a:srgbClr val="00B0F0"/>
                </a:solidFill>
              </a:rPr>
              <a:t>question_list</a:t>
            </a:r>
            <a:r>
              <a:rPr lang="en-US" sz="1200" dirty="0">
                <a:solidFill>
                  <a:srgbClr val="00B0F0"/>
                </a:solidFill>
              </a:rPr>
              <a:t>': </a:t>
            </a:r>
            <a:r>
              <a:rPr lang="en-US" sz="1200" dirty="0" err="1">
                <a:solidFill>
                  <a:srgbClr val="00B0F0"/>
                </a:solidFill>
              </a:rPr>
              <a:t>page_obj</a:t>
            </a:r>
            <a:r>
              <a:rPr lang="en-US" sz="1200" dirty="0">
                <a:solidFill>
                  <a:srgbClr val="00B0F0"/>
                </a:solidFill>
              </a:rPr>
              <a:t>, 'page': page, 'kw': kw, 'so': so}  # &lt;------ add "so"</a:t>
            </a:r>
          </a:p>
          <a:p>
            <a:r>
              <a:rPr lang="en-US" sz="1200" dirty="0"/>
              <a:t>    # -------- #</a:t>
            </a:r>
          </a:p>
          <a:p>
            <a:r>
              <a:rPr lang="en-US" sz="1200" dirty="0"/>
              <a:t>    return render(request, '</a:t>
            </a:r>
            <a:r>
              <a:rPr lang="en-US" sz="1200" dirty="0" err="1"/>
              <a:t>pybo</a:t>
            </a:r>
            <a:r>
              <a:rPr lang="en-US" sz="1200" dirty="0"/>
              <a:t>/question_list.html', context)</a:t>
            </a:r>
          </a:p>
          <a:p>
            <a:r>
              <a:rPr lang="en-US" sz="1200" dirty="0"/>
              <a:t>...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8FFF0-B841-42B6-BD41-B36663A78DE2}"/>
              </a:ext>
            </a:extLst>
          </p:cNvPr>
          <p:cNvSpPr txBox="1"/>
          <p:nvPr/>
        </p:nvSpPr>
        <p:spPr>
          <a:xfrm>
            <a:off x="107757" y="512283"/>
            <a:ext cx="358661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BFFB16-A093-49C8-A047-2F7DDBABB319}"/>
              </a:ext>
            </a:extLst>
          </p:cNvPr>
          <p:cNvSpPr txBox="1"/>
          <p:nvPr/>
        </p:nvSpPr>
        <p:spPr>
          <a:xfrm>
            <a:off x="9329341" y="1991917"/>
            <a:ext cx="2286843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11843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32286" y="534576"/>
            <a:ext cx="5308956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C:\projects\mysite\pybo\views.py</a:t>
            </a:r>
          </a:p>
          <a:p>
            <a:endParaRPr lang="en-US" sz="1200" b="1" dirty="0"/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from </a:t>
            </a:r>
            <a:r>
              <a:rPr lang="en-US" sz="1200" dirty="0" err="1">
                <a:solidFill>
                  <a:srgbClr val="00B0F0"/>
                </a:solidFill>
              </a:rPr>
              <a:t>django.shortcuts</a:t>
            </a:r>
            <a:r>
              <a:rPr lang="en-US" sz="1200" dirty="0">
                <a:solidFill>
                  <a:srgbClr val="00B0F0"/>
                </a:solidFill>
              </a:rPr>
              <a:t> import render, get_object_or_404, redirect</a:t>
            </a:r>
          </a:p>
          <a:p>
            <a:r>
              <a:rPr lang="en-US" sz="1200" dirty="0">
                <a:solidFill>
                  <a:srgbClr val="00B0F0"/>
                </a:solidFill>
              </a:rPr>
              <a:t>from </a:t>
            </a:r>
            <a:r>
              <a:rPr lang="en-US" sz="1200" dirty="0" err="1">
                <a:solidFill>
                  <a:srgbClr val="00B0F0"/>
                </a:solidFill>
              </a:rPr>
              <a:t>django.utils</a:t>
            </a:r>
            <a:r>
              <a:rPr lang="en-US" sz="1200" dirty="0">
                <a:solidFill>
                  <a:srgbClr val="00B0F0"/>
                </a:solidFill>
              </a:rPr>
              <a:t> import </a:t>
            </a:r>
            <a:r>
              <a:rPr lang="en-US" sz="1200" dirty="0" err="1">
                <a:solidFill>
                  <a:srgbClr val="00B0F0"/>
                </a:solidFill>
              </a:rPr>
              <a:t>timezone</a:t>
            </a:r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/>
              <a:t># ------------ #</a:t>
            </a:r>
          </a:p>
          <a:p>
            <a:r>
              <a:rPr lang="en-US" sz="1200" dirty="0"/>
              <a:t>...</a:t>
            </a:r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def </a:t>
            </a:r>
            <a:r>
              <a:rPr lang="en-US" sz="1200" dirty="0" err="1">
                <a:solidFill>
                  <a:srgbClr val="00B0F0"/>
                </a:solidFill>
              </a:rPr>
              <a:t>answer_create</a:t>
            </a:r>
            <a:r>
              <a:rPr lang="en-US" sz="1200" dirty="0">
                <a:solidFill>
                  <a:srgbClr val="00B0F0"/>
                </a:solidFill>
              </a:rPr>
              <a:t>(request, </a:t>
            </a:r>
            <a:r>
              <a:rPr lang="en-US" sz="1200" dirty="0" err="1">
                <a:solidFill>
                  <a:srgbClr val="00B0F0"/>
                </a:solidFill>
              </a:rPr>
              <a:t>question_id</a:t>
            </a:r>
            <a:r>
              <a:rPr lang="en-US" sz="1200" dirty="0">
                <a:solidFill>
                  <a:srgbClr val="00B0F0"/>
                </a:solidFill>
              </a:rPr>
              <a:t>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"""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</a:t>
            </a:r>
            <a:r>
              <a:rPr lang="en-US" sz="1200" dirty="0" err="1">
                <a:solidFill>
                  <a:srgbClr val="00B0F0"/>
                </a:solidFill>
              </a:rPr>
              <a:t>pybo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00B0F0"/>
                </a:solidFill>
              </a:rPr>
              <a:t>anwer</a:t>
            </a:r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    """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question = get_object_or_404(Question, pk=</a:t>
            </a:r>
            <a:r>
              <a:rPr lang="en-US" sz="1200" dirty="0" err="1">
                <a:solidFill>
                  <a:srgbClr val="00B0F0"/>
                </a:solidFill>
              </a:rPr>
              <a:t>question_id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</a:t>
            </a:r>
            <a:r>
              <a:rPr lang="en-US" sz="1200" dirty="0" err="1">
                <a:solidFill>
                  <a:srgbClr val="00B0F0"/>
                </a:solidFill>
              </a:rPr>
              <a:t>question.answer_set.create</a:t>
            </a:r>
            <a:r>
              <a:rPr lang="en-US" sz="1200" dirty="0">
                <a:solidFill>
                  <a:srgbClr val="00B0F0"/>
                </a:solidFill>
              </a:rPr>
              <a:t>(content=</a:t>
            </a:r>
            <a:r>
              <a:rPr lang="en-US" sz="1200" dirty="0" err="1">
                <a:solidFill>
                  <a:srgbClr val="00B0F0"/>
                </a:solidFill>
              </a:rPr>
              <a:t>request.POST.get</a:t>
            </a:r>
            <a:r>
              <a:rPr lang="en-US" sz="1200" dirty="0">
                <a:solidFill>
                  <a:srgbClr val="00B0F0"/>
                </a:solidFill>
              </a:rPr>
              <a:t>('content'), </a:t>
            </a:r>
            <a:r>
              <a:rPr lang="en-US" sz="1200" dirty="0" err="1">
                <a:solidFill>
                  <a:srgbClr val="00B0F0"/>
                </a:solidFill>
              </a:rPr>
              <a:t>create_date</a:t>
            </a:r>
            <a:r>
              <a:rPr lang="en-US" sz="1200" dirty="0">
                <a:solidFill>
                  <a:srgbClr val="00B0F0"/>
                </a:solidFill>
              </a:rPr>
              <a:t>=</a:t>
            </a:r>
            <a:r>
              <a:rPr lang="en-US" sz="1200" dirty="0" err="1">
                <a:solidFill>
                  <a:srgbClr val="00B0F0"/>
                </a:solidFill>
              </a:rPr>
              <a:t>timezone.now</a:t>
            </a:r>
            <a:r>
              <a:rPr lang="en-US" sz="1200" dirty="0">
                <a:solidFill>
                  <a:srgbClr val="00B0F0"/>
                </a:solidFill>
              </a:rPr>
              <a:t>())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   # or you can use following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# answer = Answer(question=question, content=</a:t>
            </a:r>
            <a:r>
              <a:rPr lang="en-US" sz="1200" dirty="0" err="1">
                <a:solidFill>
                  <a:srgbClr val="00B0F0"/>
                </a:solidFill>
              </a:rPr>
              <a:t>request.POST.get</a:t>
            </a:r>
            <a:r>
              <a:rPr lang="en-US" sz="1200" dirty="0">
                <a:solidFill>
                  <a:srgbClr val="00B0F0"/>
                </a:solidFill>
              </a:rPr>
              <a:t>('content'), </a:t>
            </a:r>
            <a:r>
              <a:rPr lang="en-US" sz="1200" dirty="0" err="1">
                <a:solidFill>
                  <a:srgbClr val="00B0F0"/>
                </a:solidFill>
              </a:rPr>
              <a:t>create_date</a:t>
            </a:r>
            <a:r>
              <a:rPr lang="en-US" sz="1200" dirty="0">
                <a:solidFill>
                  <a:srgbClr val="00B0F0"/>
                </a:solidFill>
              </a:rPr>
              <a:t>=</a:t>
            </a:r>
            <a:r>
              <a:rPr lang="en-US" sz="1200" dirty="0" err="1">
                <a:solidFill>
                  <a:srgbClr val="00B0F0"/>
                </a:solidFill>
              </a:rPr>
              <a:t>timezone.now</a:t>
            </a:r>
            <a:r>
              <a:rPr lang="en-US" sz="1200" dirty="0">
                <a:solidFill>
                  <a:srgbClr val="00B0F0"/>
                </a:solidFill>
              </a:rPr>
              <a:t>())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# </a:t>
            </a:r>
            <a:r>
              <a:rPr lang="en-US" sz="1200" dirty="0" err="1">
                <a:solidFill>
                  <a:srgbClr val="00B0F0"/>
                </a:solidFill>
              </a:rPr>
              <a:t>answer.save</a:t>
            </a:r>
            <a:r>
              <a:rPr lang="en-US" sz="1200" dirty="0">
                <a:solidFill>
                  <a:srgbClr val="00B0F0"/>
                </a:solidFill>
              </a:rPr>
              <a:t>()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    # call urls.py using “redirect” instead of pointing to view template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return redirect('</a:t>
            </a:r>
            <a:r>
              <a:rPr lang="en-US" sz="1200" dirty="0" err="1">
                <a:solidFill>
                  <a:srgbClr val="00B0F0"/>
                </a:solidFill>
              </a:rPr>
              <a:t>pybo:detail</a:t>
            </a:r>
            <a:r>
              <a:rPr lang="en-US" sz="1200" dirty="0">
                <a:solidFill>
                  <a:srgbClr val="00B0F0"/>
                </a:solidFill>
              </a:rPr>
              <a:t>', </a:t>
            </a:r>
            <a:r>
              <a:rPr lang="en-US" sz="1200" dirty="0" err="1">
                <a:solidFill>
                  <a:srgbClr val="00B0F0"/>
                </a:solidFill>
              </a:rPr>
              <a:t>question_id</a:t>
            </a:r>
            <a:r>
              <a:rPr lang="en-US" sz="1200" dirty="0">
                <a:solidFill>
                  <a:srgbClr val="00B0F0"/>
                </a:solidFill>
              </a:rPr>
              <a:t>=question.id)</a:t>
            </a:r>
          </a:p>
          <a:p>
            <a:r>
              <a:rPr lang="en-US" sz="1200" dirty="0"/>
              <a:t># ------------ #</a:t>
            </a:r>
          </a:p>
          <a:p>
            <a:endParaRPr lang="en-US" sz="1200" dirty="0"/>
          </a:p>
          <a:p>
            <a:r>
              <a:rPr lang="en-US" sz="1200" dirty="0"/>
              <a:t>Submit test</a:t>
            </a:r>
          </a:p>
          <a:p>
            <a:endParaRPr lang="en-US" sz="1200" dirty="0"/>
          </a:p>
          <a:p>
            <a:r>
              <a:rPr lang="en-US" sz="1200" dirty="0"/>
              <a:t>No changes on template page. But it can be confirmed in DB</a:t>
            </a:r>
          </a:p>
          <a:p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65858" y="534576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6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C:\projects\mysite\templates\pybo\question_detail.html</a:t>
            </a:r>
          </a:p>
          <a:p>
            <a:endParaRPr lang="en-US" sz="1200" dirty="0"/>
          </a:p>
          <a:p>
            <a:r>
              <a:rPr lang="en-US" sz="1200" dirty="0"/>
              <a:t>&lt;h1&gt;{{ </a:t>
            </a:r>
            <a:r>
              <a:rPr lang="en-US" sz="1200" dirty="0" err="1"/>
              <a:t>question.subject</a:t>
            </a:r>
            <a:r>
              <a:rPr lang="en-US" sz="1200" dirty="0"/>
              <a:t> }}&lt;/h1&gt;</a:t>
            </a:r>
          </a:p>
          <a:p>
            <a:endParaRPr lang="en-US" sz="1200" dirty="0"/>
          </a:p>
          <a:p>
            <a:r>
              <a:rPr lang="en-US" sz="1200" dirty="0"/>
              <a:t>&lt;div&gt;</a:t>
            </a:r>
          </a:p>
          <a:p>
            <a:r>
              <a:rPr lang="en-US" sz="1200" dirty="0"/>
              <a:t>    {{ </a:t>
            </a:r>
            <a:r>
              <a:rPr lang="en-US" sz="1200" dirty="0" err="1"/>
              <a:t>question.content</a:t>
            </a:r>
            <a:r>
              <a:rPr lang="en-US" sz="1200" dirty="0"/>
              <a:t> }}</a:t>
            </a:r>
          </a:p>
          <a:p>
            <a:r>
              <a:rPr lang="en-US" sz="1200" dirty="0"/>
              <a:t>&lt;/div&gt;</a:t>
            </a:r>
          </a:p>
          <a:p>
            <a:endParaRPr lang="en-US" sz="1200" dirty="0"/>
          </a:p>
          <a:p>
            <a:r>
              <a:rPr lang="en-US" sz="1200" dirty="0"/>
              <a:t>&lt;!-- -- [edit] --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&lt;h5&gt;Answer count: {{ </a:t>
            </a:r>
            <a:r>
              <a:rPr lang="en-US" sz="1200" dirty="0" err="1">
                <a:solidFill>
                  <a:srgbClr val="00B0F0"/>
                </a:solidFill>
              </a:rPr>
              <a:t>question.answer_set.count</a:t>
            </a:r>
            <a:r>
              <a:rPr lang="en-US" sz="1200" dirty="0">
                <a:solidFill>
                  <a:srgbClr val="00B0F0"/>
                </a:solidFill>
              </a:rPr>
              <a:t> }}&lt;/h5&gt;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&lt;div&gt;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&lt;ul&gt;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{% for answer in </a:t>
            </a:r>
            <a:r>
              <a:rPr lang="en-US" sz="1200" dirty="0" err="1">
                <a:solidFill>
                  <a:srgbClr val="00B0F0"/>
                </a:solidFill>
              </a:rPr>
              <a:t>question.answer_set.all</a:t>
            </a:r>
            <a:r>
              <a:rPr lang="en-US" sz="12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&lt;li&gt;{{ </a:t>
            </a:r>
            <a:r>
              <a:rPr lang="en-US" sz="1200" dirty="0" err="1">
                <a:solidFill>
                  <a:srgbClr val="00B0F0"/>
                </a:solidFill>
              </a:rPr>
              <a:t>answer.content</a:t>
            </a:r>
            <a:r>
              <a:rPr lang="en-US" sz="1200" dirty="0">
                <a:solidFill>
                  <a:srgbClr val="00B0F0"/>
                </a:solidFill>
              </a:rPr>
              <a:t> }}&lt;/li&gt;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{% </a:t>
            </a:r>
            <a:r>
              <a:rPr lang="en-US" sz="1200" dirty="0" err="1">
                <a:solidFill>
                  <a:srgbClr val="00B0F0"/>
                </a:solidFill>
              </a:rPr>
              <a:t>endfor</a:t>
            </a:r>
            <a:r>
              <a:rPr lang="en-US" sz="12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&lt;/ul&gt;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&lt;/div&gt;</a:t>
            </a:r>
          </a:p>
          <a:p>
            <a:r>
              <a:rPr lang="en-US" sz="1200" dirty="0"/>
              <a:t>&lt;!-- ------------ --&gt;</a:t>
            </a:r>
          </a:p>
          <a:p>
            <a:endParaRPr lang="en-US" sz="1200" dirty="0"/>
          </a:p>
          <a:p>
            <a:r>
              <a:rPr lang="en-US" sz="1200" dirty="0"/>
              <a:t>&lt;form action="{% </a:t>
            </a:r>
            <a:r>
              <a:rPr lang="en-US" sz="1200" dirty="0" err="1"/>
              <a:t>url</a:t>
            </a:r>
            <a:r>
              <a:rPr lang="en-US" sz="1200" dirty="0"/>
              <a:t> '</a:t>
            </a:r>
            <a:r>
              <a:rPr lang="en-US" sz="1200" dirty="0" err="1"/>
              <a:t>pybo:answer_create</a:t>
            </a:r>
            <a:r>
              <a:rPr lang="en-US" sz="1200" dirty="0"/>
              <a:t>' question.id %}" method="post"&gt;</a:t>
            </a:r>
          </a:p>
          <a:p>
            <a:r>
              <a:rPr lang="en-US" sz="1200" dirty="0"/>
              <a:t>{% </a:t>
            </a:r>
            <a:r>
              <a:rPr lang="en-US" sz="1200" dirty="0" err="1"/>
              <a:t>csrf_token</a:t>
            </a:r>
            <a:r>
              <a:rPr lang="en-US" sz="1200" dirty="0"/>
              <a:t> %}</a:t>
            </a:r>
          </a:p>
          <a:p>
            <a:r>
              <a:rPr lang="en-US" sz="1200" dirty="0"/>
              <a:t>&lt;</a:t>
            </a:r>
            <a:r>
              <a:rPr lang="en-US" sz="1200" dirty="0" err="1"/>
              <a:t>textarea</a:t>
            </a:r>
            <a:r>
              <a:rPr lang="en-US" sz="1200" dirty="0"/>
              <a:t> name="content" id="content" rows="15"&gt;&lt;/</a:t>
            </a:r>
            <a:r>
              <a:rPr lang="en-US" sz="1200" dirty="0" err="1"/>
              <a:t>textarea</a:t>
            </a:r>
            <a:r>
              <a:rPr lang="en-US" sz="1200" dirty="0"/>
              <a:t>&gt;</a:t>
            </a:r>
          </a:p>
          <a:p>
            <a:r>
              <a:rPr lang="en-US" sz="1200" dirty="0"/>
              <a:t>&lt;input type="submit" value="Answer"&gt;</a:t>
            </a:r>
          </a:p>
          <a:p>
            <a:r>
              <a:rPr lang="en-US" sz="1200" dirty="0"/>
              <a:t>&lt;/form&gt;</a:t>
            </a:r>
          </a:p>
          <a:p>
            <a:endParaRPr lang="en-US" sz="1200" dirty="0"/>
          </a:p>
          <a:p>
            <a:r>
              <a:rPr lang="en-US" sz="1200" dirty="0"/>
              <a:t>Submit test</a:t>
            </a:r>
          </a:p>
          <a:p>
            <a:endParaRPr lang="en-US" sz="1200" dirty="0"/>
          </a:p>
          <a:p>
            <a:r>
              <a:rPr lang="en-US" sz="1200" dirty="0"/>
              <a:t>Actual changes on template page. </a:t>
            </a:r>
          </a:p>
          <a:p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9D3591-3FA9-4433-93E9-DFBA1390868F}"/>
              </a:ext>
            </a:extLst>
          </p:cNvPr>
          <p:cNvSpPr txBox="1"/>
          <p:nvPr/>
        </p:nvSpPr>
        <p:spPr>
          <a:xfrm>
            <a:off x="6263704" y="544101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CBD06F-D8DA-4024-BFA9-AEF1819A465A}"/>
              </a:ext>
            </a:extLst>
          </p:cNvPr>
          <p:cNvSpPr txBox="1"/>
          <p:nvPr/>
        </p:nvSpPr>
        <p:spPr>
          <a:xfrm>
            <a:off x="157383" y="5150179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711A92-9FAF-4149-91AF-A59D4D5C7B31}"/>
              </a:ext>
            </a:extLst>
          </p:cNvPr>
          <p:cNvSpPr txBox="1"/>
          <p:nvPr/>
        </p:nvSpPr>
        <p:spPr>
          <a:xfrm>
            <a:off x="2131884" y="5165568"/>
            <a:ext cx="2536689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http://localhost:8000/pybo/2</a:t>
            </a:r>
            <a:endParaRPr lang="en-US" sz="1100" b="1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FC056E-0CD1-4959-A180-48A3D6FF9EB8}"/>
              </a:ext>
            </a:extLst>
          </p:cNvPr>
          <p:cNvSpPr txBox="1"/>
          <p:nvPr/>
        </p:nvSpPr>
        <p:spPr>
          <a:xfrm>
            <a:off x="6263704" y="5141253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6FD56E-85B8-4416-B027-F9AF5C5D6223}"/>
              </a:ext>
            </a:extLst>
          </p:cNvPr>
          <p:cNvSpPr txBox="1"/>
          <p:nvPr/>
        </p:nvSpPr>
        <p:spPr>
          <a:xfrm>
            <a:off x="7770684" y="5165568"/>
            <a:ext cx="2536689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http://localhost:8000/pybo/2</a:t>
            </a:r>
            <a:endParaRPr lang="en-US" sz="1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8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32286" y="534576"/>
            <a:ext cx="5308956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C:\projects\mysite\config\settings.py</a:t>
            </a:r>
          </a:p>
          <a:p>
            <a:endParaRPr lang="en-US" sz="1200" b="1" dirty="0"/>
          </a:p>
          <a:p>
            <a:r>
              <a:rPr lang="en-US" sz="1200" dirty="0"/>
              <a:t>STATIC_URL = '/static/'</a:t>
            </a:r>
          </a:p>
          <a:p>
            <a:r>
              <a:rPr lang="en-US" sz="1200" dirty="0"/>
              <a:t># -- [edit] -- #</a:t>
            </a:r>
          </a:p>
          <a:p>
            <a:r>
              <a:rPr lang="en-US" sz="1200" dirty="0">
                <a:solidFill>
                  <a:srgbClr val="00B0F0"/>
                </a:solidFill>
              </a:rPr>
              <a:t>STATICFILES_DIRS = [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BASE_DIR / 'static',</a:t>
            </a:r>
          </a:p>
          <a:p>
            <a:r>
              <a:rPr lang="en-US" sz="1200" dirty="0">
                <a:solidFill>
                  <a:srgbClr val="00B0F0"/>
                </a:solidFill>
              </a:rPr>
              <a:t>]</a:t>
            </a:r>
          </a:p>
          <a:p>
            <a:r>
              <a:rPr lang="en-US" sz="1200" dirty="0"/>
              <a:t># ------------ #</a:t>
            </a:r>
          </a:p>
          <a:p>
            <a:endParaRPr lang="en-US" sz="1200" dirty="0"/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mysite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&gt;&gt; c:\projects\mysite&gt;mkdir static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/>
              <a:t>C:\projects\mysite\static\style.css</a:t>
            </a:r>
          </a:p>
          <a:p>
            <a:r>
              <a:rPr lang="en-US" sz="1200" dirty="0"/>
              <a:t>/* -- [edit] -- */</a:t>
            </a:r>
          </a:p>
          <a:p>
            <a:r>
              <a:rPr lang="en-US" sz="1200" dirty="0" err="1">
                <a:solidFill>
                  <a:srgbClr val="00B0F0"/>
                </a:solidFill>
              </a:rPr>
              <a:t>textarea</a:t>
            </a:r>
            <a:r>
              <a:rPr lang="en-US" sz="1200" dirty="0">
                <a:solidFill>
                  <a:srgbClr val="00B0F0"/>
                </a:solidFill>
              </a:rPr>
              <a:t> {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width:100%;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}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input[type=submit] {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margin-top:10px;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}</a:t>
            </a:r>
          </a:p>
          <a:p>
            <a:r>
              <a:rPr lang="en-US" sz="1200" dirty="0"/>
              <a:t>/* ------------ */</a:t>
            </a:r>
          </a:p>
          <a:p>
            <a:endParaRPr lang="en-US" sz="1200" dirty="0"/>
          </a:p>
          <a:p>
            <a:r>
              <a:rPr lang="en-US" sz="1200" b="1" dirty="0"/>
              <a:t>C:\projects\mysite\templates\pybo\question_detail.html</a:t>
            </a:r>
          </a:p>
          <a:p>
            <a:r>
              <a:rPr lang="en-US" sz="1200" dirty="0"/>
              <a:t>&lt;!-- -- [edit] --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load static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&lt;link </a:t>
            </a:r>
            <a:r>
              <a:rPr lang="en-US" sz="1200" dirty="0" err="1">
                <a:solidFill>
                  <a:srgbClr val="00B0F0"/>
                </a:solidFill>
              </a:rPr>
              <a:t>rel</a:t>
            </a:r>
            <a:r>
              <a:rPr lang="en-US" sz="1200" dirty="0">
                <a:solidFill>
                  <a:srgbClr val="00B0F0"/>
                </a:solidFill>
              </a:rPr>
              <a:t>="stylesheet" type="text/</a:t>
            </a:r>
            <a:r>
              <a:rPr lang="en-US" sz="1200" dirty="0" err="1">
                <a:solidFill>
                  <a:srgbClr val="00B0F0"/>
                </a:solidFill>
              </a:rPr>
              <a:t>css</a:t>
            </a:r>
            <a:r>
              <a:rPr lang="en-US" sz="1200" dirty="0">
                <a:solidFill>
                  <a:srgbClr val="00B0F0"/>
                </a:solidFill>
              </a:rPr>
              <a:t>" </a:t>
            </a:r>
            <a:r>
              <a:rPr lang="en-US" sz="1200" dirty="0" err="1">
                <a:solidFill>
                  <a:srgbClr val="00B0F0"/>
                </a:solidFill>
              </a:rPr>
              <a:t>href</a:t>
            </a:r>
            <a:r>
              <a:rPr lang="en-US" sz="1200" dirty="0">
                <a:solidFill>
                  <a:srgbClr val="00B0F0"/>
                </a:solidFill>
              </a:rPr>
              <a:t>="{% static 'style.css' %}"&gt;</a:t>
            </a:r>
          </a:p>
          <a:p>
            <a:r>
              <a:rPr lang="en-US" sz="1200" dirty="0"/>
              <a:t>&lt;!-- ------------ --&gt;</a:t>
            </a:r>
          </a:p>
          <a:p>
            <a:r>
              <a:rPr lang="en-US" sz="1200" dirty="0"/>
              <a:t>&lt;h1&gt;{{ </a:t>
            </a:r>
            <a:r>
              <a:rPr lang="en-US" sz="1200" dirty="0" err="1"/>
              <a:t>question.subject</a:t>
            </a:r>
            <a:r>
              <a:rPr lang="en-US" sz="1200" dirty="0"/>
              <a:t> }}&lt;/h1&gt;</a:t>
            </a:r>
          </a:p>
          <a:p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65858" y="534576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7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9D3591-3FA9-4433-93E9-DFBA1390868F}"/>
              </a:ext>
            </a:extLst>
          </p:cNvPr>
          <p:cNvSpPr txBox="1"/>
          <p:nvPr/>
        </p:nvSpPr>
        <p:spPr>
          <a:xfrm>
            <a:off x="6263704" y="544101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CBD06F-D8DA-4024-BFA9-AEF1819A465A}"/>
              </a:ext>
            </a:extLst>
          </p:cNvPr>
          <p:cNvSpPr txBox="1"/>
          <p:nvPr/>
        </p:nvSpPr>
        <p:spPr>
          <a:xfrm>
            <a:off x="157383" y="2187904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FC056E-0CD1-4959-A180-48A3D6FF9EB8}"/>
              </a:ext>
            </a:extLst>
          </p:cNvPr>
          <p:cNvSpPr txBox="1"/>
          <p:nvPr/>
        </p:nvSpPr>
        <p:spPr>
          <a:xfrm>
            <a:off x="6263704" y="1554627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3A39B-8F12-4F45-820D-09C1DB5EFCC8}"/>
              </a:ext>
            </a:extLst>
          </p:cNvPr>
          <p:cNvSpPr txBox="1"/>
          <p:nvPr/>
        </p:nvSpPr>
        <p:spPr>
          <a:xfrm>
            <a:off x="318257" y="173115"/>
            <a:ext cx="23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Static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-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Style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EE0A8A-8211-46B7-8331-F130F18933B1}"/>
              </a:ext>
            </a:extLst>
          </p:cNvPr>
          <p:cNvSpPr txBox="1"/>
          <p:nvPr/>
        </p:nvSpPr>
        <p:spPr>
          <a:xfrm>
            <a:off x="157383" y="2559379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3525CA-114D-4A29-B4BB-433DB4671AB8}"/>
              </a:ext>
            </a:extLst>
          </p:cNvPr>
          <p:cNvSpPr txBox="1"/>
          <p:nvPr/>
        </p:nvSpPr>
        <p:spPr>
          <a:xfrm>
            <a:off x="157383" y="4578679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35080" y="534576"/>
            <a:ext cx="5308956" cy="61118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Download bootstrap.min.css and locate under static folder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C:\projects\mysite\templates\pybo\question_list.html</a:t>
            </a:r>
          </a:p>
          <a:p>
            <a:r>
              <a:rPr lang="en-US" sz="1200" dirty="0"/>
              <a:t>&lt;!-- -- [edit] --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load static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&lt;link </a:t>
            </a:r>
            <a:r>
              <a:rPr lang="en-US" sz="1200" dirty="0" err="1">
                <a:solidFill>
                  <a:srgbClr val="00B0F0"/>
                </a:solidFill>
              </a:rPr>
              <a:t>rel</a:t>
            </a:r>
            <a:r>
              <a:rPr lang="en-US" sz="1200" dirty="0">
                <a:solidFill>
                  <a:srgbClr val="00B0F0"/>
                </a:solidFill>
              </a:rPr>
              <a:t>="stylesheet" type="text/</a:t>
            </a:r>
            <a:r>
              <a:rPr lang="en-US" sz="1200" dirty="0" err="1">
                <a:solidFill>
                  <a:srgbClr val="00B0F0"/>
                </a:solidFill>
              </a:rPr>
              <a:t>css</a:t>
            </a:r>
            <a:r>
              <a:rPr lang="en-US" sz="1200" dirty="0">
                <a:solidFill>
                  <a:srgbClr val="00B0F0"/>
                </a:solidFill>
              </a:rPr>
              <a:t>" </a:t>
            </a:r>
            <a:r>
              <a:rPr lang="en-US" sz="1200" dirty="0" err="1">
                <a:solidFill>
                  <a:srgbClr val="00B0F0"/>
                </a:solidFill>
              </a:rPr>
              <a:t>href</a:t>
            </a:r>
            <a:r>
              <a:rPr lang="en-US" sz="1200" dirty="0">
                <a:solidFill>
                  <a:srgbClr val="00B0F0"/>
                </a:solidFill>
              </a:rPr>
              <a:t>="{% static 'bootstrap.min.css' %}"&gt;</a:t>
            </a:r>
          </a:p>
          <a:p>
            <a:r>
              <a:rPr lang="en-US" sz="1200" dirty="0"/>
              <a:t>&lt;!-- ------------ --&gt;</a:t>
            </a:r>
          </a:p>
          <a:p>
            <a:r>
              <a:rPr lang="en-US" sz="1200" b="1" dirty="0"/>
              <a:t>C:\projects\mysite\templates\pybo\question_list.html</a:t>
            </a:r>
          </a:p>
          <a:p>
            <a:r>
              <a:rPr lang="en-US" sz="800" dirty="0"/>
              <a:t>{% load static %}</a:t>
            </a:r>
          </a:p>
          <a:p>
            <a:r>
              <a:rPr lang="en-US" sz="800" dirty="0"/>
              <a:t>&lt;link </a:t>
            </a:r>
            <a:r>
              <a:rPr lang="en-US" sz="800" dirty="0" err="1"/>
              <a:t>rel</a:t>
            </a:r>
            <a:r>
              <a:rPr lang="en-US" sz="800" dirty="0"/>
              <a:t>="stylesheet" type="text/</a:t>
            </a:r>
            <a:r>
              <a:rPr lang="en-US" sz="800" dirty="0" err="1"/>
              <a:t>css</a:t>
            </a:r>
            <a:r>
              <a:rPr lang="en-US" sz="800" dirty="0"/>
              <a:t>" </a:t>
            </a:r>
            <a:r>
              <a:rPr lang="en-US" sz="800" dirty="0" err="1"/>
              <a:t>href</a:t>
            </a:r>
            <a:r>
              <a:rPr lang="en-US" sz="800" dirty="0"/>
              <a:t>="{% static 'bootstrap.min.css' %}"&gt;</a:t>
            </a:r>
          </a:p>
          <a:p>
            <a:r>
              <a:rPr lang="en-US" sz="800" dirty="0"/>
              <a:t>&lt;!-- -- [edit] -- --&gt;</a:t>
            </a:r>
          </a:p>
          <a:p>
            <a:r>
              <a:rPr lang="en-US" sz="800" dirty="0">
                <a:solidFill>
                  <a:srgbClr val="00B0F0"/>
                </a:solidFill>
              </a:rPr>
              <a:t>&lt;div class="container my-3"&gt;</a:t>
            </a:r>
          </a:p>
          <a:p>
            <a:r>
              <a:rPr lang="en-US" sz="800" dirty="0">
                <a:solidFill>
                  <a:srgbClr val="00B0F0"/>
                </a:solidFill>
              </a:rPr>
              <a:t>    &lt;table class="table"&gt;</a:t>
            </a:r>
          </a:p>
          <a:p>
            <a:r>
              <a:rPr lang="en-US" sz="800" dirty="0">
                <a:solidFill>
                  <a:srgbClr val="00B0F0"/>
                </a:solidFill>
              </a:rPr>
              <a:t>        &lt;</a:t>
            </a:r>
            <a:r>
              <a:rPr lang="en-US" sz="800" dirty="0" err="1">
                <a:solidFill>
                  <a:srgbClr val="00B0F0"/>
                </a:solidFill>
              </a:rPr>
              <a:t>thead</a:t>
            </a:r>
            <a:r>
              <a:rPr lang="en-US" sz="8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800" dirty="0">
                <a:solidFill>
                  <a:srgbClr val="00B0F0"/>
                </a:solidFill>
              </a:rPr>
              <a:t>        &lt;tr class="</a:t>
            </a:r>
            <a:r>
              <a:rPr lang="en-US" sz="800" dirty="0" err="1">
                <a:solidFill>
                  <a:srgbClr val="00B0F0"/>
                </a:solidFill>
              </a:rPr>
              <a:t>thead</a:t>
            </a:r>
            <a:r>
              <a:rPr lang="en-US" sz="800" dirty="0">
                <a:solidFill>
                  <a:srgbClr val="00B0F0"/>
                </a:solidFill>
              </a:rPr>
              <a:t>-dark"&gt;</a:t>
            </a:r>
          </a:p>
          <a:p>
            <a:r>
              <a:rPr lang="en-US" sz="800" dirty="0">
                <a:solidFill>
                  <a:srgbClr val="00B0F0"/>
                </a:solidFill>
              </a:rPr>
              <a:t>            &lt;</a:t>
            </a:r>
            <a:r>
              <a:rPr lang="en-US" sz="800" dirty="0" err="1">
                <a:solidFill>
                  <a:srgbClr val="00B0F0"/>
                </a:solidFill>
              </a:rPr>
              <a:t>th</a:t>
            </a:r>
            <a:r>
              <a:rPr lang="en-US" sz="800" dirty="0">
                <a:solidFill>
                  <a:srgbClr val="00B0F0"/>
                </a:solidFill>
              </a:rPr>
              <a:t>&gt;</a:t>
            </a:r>
            <a:r>
              <a:rPr lang="en-US" altLang="ko-KR" sz="800" dirty="0">
                <a:solidFill>
                  <a:srgbClr val="00B0F0"/>
                </a:solidFill>
              </a:rPr>
              <a:t>No&lt;/</a:t>
            </a:r>
            <a:r>
              <a:rPr lang="en-US" sz="800" dirty="0" err="1">
                <a:solidFill>
                  <a:srgbClr val="00B0F0"/>
                </a:solidFill>
              </a:rPr>
              <a:t>th</a:t>
            </a:r>
            <a:r>
              <a:rPr lang="en-US" sz="8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800" dirty="0">
                <a:solidFill>
                  <a:srgbClr val="00B0F0"/>
                </a:solidFill>
              </a:rPr>
              <a:t>            &lt;</a:t>
            </a:r>
            <a:r>
              <a:rPr lang="en-US" sz="800" dirty="0" err="1">
                <a:solidFill>
                  <a:srgbClr val="00B0F0"/>
                </a:solidFill>
              </a:rPr>
              <a:t>th</a:t>
            </a:r>
            <a:r>
              <a:rPr lang="en-US" sz="800" dirty="0">
                <a:solidFill>
                  <a:srgbClr val="00B0F0"/>
                </a:solidFill>
              </a:rPr>
              <a:t>&gt;T</a:t>
            </a:r>
            <a:r>
              <a:rPr lang="en-US" altLang="ko-KR" sz="800" dirty="0">
                <a:solidFill>
                  <a:srgbClr val="00B0F0"/>
                </a:solidFill>
              </a:rPr>
              <a:t>itle&lt;/</a:t>
            </a:r>
            <a:r>
              <a:rPr lang="en-US" sz="800" dirty="0" err="1">
                <a:solidFill>
                  <a:srgbClr val="00B0F0"/>
                </a:solidFill>
              </a:rPr>
              <a:t>th</a:t>
            </a:r>
            <a:r>
              <a:rPr lang="en-US" sz="8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800" dirty="0">
                <a:solidFill>
                  <a:srgbClr val="00B0F0"/>
                </a:solidFill>
              </a:rPr>
              <a:t>            &lt;</a:t>
            </a:r>
            <a:r>
              <a:rPr lang="en-US" sz="800" dirty="0" err="1">
                <a:solidFill>
                  <a:srgbClr val="00B0F0"/>
                </a:solidFill>
              </a:rPr>
              <a:t>th</a:t>
            </a:r>
            <a:r>
              <a:rPr lang="en-US" sz="800" dirty="0">
                <a:solidFill>
                  <a:srgbClr val="00B0F0"/>
                </a:solidFill>
              </a:rPr>
              <a:t>&gt;D</a:t>
            </a:r>
            <a:r>
              <a:rPr lang="en-US" altLang="ko-KR" sz="800" dirty="0">
                <a:solidFill>
                  <a:srgbClr val="00B0F0"/>
                </a:solidFill>
              </a:rPr>
              <a:t>ate&lt;/</a:t>
            </a:r>
            <a:r>
              <a:rPr lang="en-US" sz="800" dirty="0" err="1">
                <a:solidFill>
                  <a:srgbClr val="00B0F0"/>
                </a:solidFill>
              </a:rPr>
              <a:t>th</a:t>
            </a:r>
            <a:r>
              <a:rPr lang="en-US" sz="8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800" dirty="0">
                <a:solidFill>
                  <a:srgbClr val="00B0F0"/>
                </a:solidFill>
              </a:rPr>
              <a:t>        &lt;/tr&gt;</a:t>
            </a:r>
          </a:p>
          <a:p>
            <a:r>
              <a:rPr lang="en-US" sz="800" dirty="0">
                <a:solidFill>
                  <a:srgbClr val="00B0F0"/>
                </a:solidFill>
              </a:rPr>
              <a:t>        &lt;/</a:t>
            </a:r>
            <a:r>
              <a:rPr lang="en-US" sz="800" dirty="0" err="1">
                <a:solidFill>
                  <a:srgbClr val="00B0F0"/>
                </a:solidFill>
              </a:rPr>
              <a:t>thead</a:t>
            </a:r>
            <a:r>
              <a:rPr lang="en-US" sz="8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800" dirty="0">
                <a:solidFill>
                  <a:srgbClr val="00B0F0"/>
                </a:solidFill>
              </a:rPr>
              <a:t>        &lt;</a:t>
            </a:r>
            <a:r>
              <a:rPr lang="en-US" sz="800" dirty="0" err="1">
                <a:solidFill>
                  <a:srgbClr val="00B0F0"/>
                </a:solidFill>
              </a:rPr>
              <a:t>tbody</a:t>
            </a:r>
            <a:r>
              <a:rPr lang="en-US" sz="8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800" dirty="0">
                <a:solidFill>
                  <a:srgbClr val="00B0F0"/>
                </a:solidFill>
              </a:rPr>
              <a:t>        {% if </a:t>
            </a:r>
            <a:r>
              <a:rPr lang="en-US" sz="800" dirty="0" err="1">
                <a:solidFill>
                  <a:srgbClr val="00B0F0"/>
                </a:solidFill>
              </a:rPr>
              <a:t>question_list</a:t>
            </a:r>
            <a:r>
              <a:rPr lang="en-US" sz="8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800" dirty="0">
                <a:solidFill>
                  <a:srgbClr val="00B0F0"/>
                </a:solidFill>
              </a:rPr>
              <a:t>        {% for question in </a:t>
            </a:r>
            <a:r>
              <a:rPr lang="en-US" sz="800" dirty="0" err="1">
                <a:solidFill>
                  <a:srgbClr val="00B0F0"/>
                </a:solidFill>
              </a:rPr>
              <a:t>question_list</a:t>
            </a:r>
            <a:r>
              <a:rPr lang="en-US" sz="8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800" dirty="0">
                <a:solidFill>
                  <a:srgbClr val="00B0F0"/>
                </a:solidFill>
              </a:rPr>
              <a:t>        &lt;tr&gt;</a:t>
            </a:r>
          </a:p>
          <a:p>
            <a:r>
              <a:rPr lang="en-US" sz="800" dirty="0">
                <a:solidFill>
                  <a:srgbClr val="00B0F0"/>
                </a:solidFill>
              </a:rPr>
              <a:t>            &lt;td&gt;{{ </a:t>
            </a:r>
            <a:r>
              <a:rPr lang="en-US" sz="800" dirty="0" err="1">
                <a:solidFill>
                  <a:srgbClr val="00B0F0"/>
                </a:solidFill>
              </a:rPr>
              <a:t>forloop.counter</a:t>
            </a:r>
            <a:r>
              <a:rPr lang="en-US" sz="800" dirty="0">
                <a:solidFill>
                  <a:srgbClr val="00B0F0"/>
                </a:solidFill>
              </a:rPr>
              <a:t> }}&lt;/td&gt;</a:t>
            </a:r>
          </a:p>
          <a:p>
            <a:r>
              <a:rPr lang="en-US" sz="800" dirty="0">
                <a:solidFill>
                  <a:srgbClr val="00B0F0"/>
                </a:solidFill>
              </a:rPr>
              <a:t>            &lt;td&gt;</a:t>
            </a:r>
          </a:p>
          <a:p>
            <a:r>
              <a:rPr lang="en-US" sz="800" dirty="0">
                <a:solidFill>
                  <a:srgbClr val="00B0F0"/>
                </a:solidFill>
              </a:rPr>
              <a:t>                &lt;a </a:t>
            </a:r>
            <a:r>
              <a:rPr lang="en-US" sz="800" dirty="0" err="1">
                <a:solidFill>
                  <a:srgbClr val="00B0F0"/>
                </a:solidFill>
              </a:rPr>
              <a:t>href</a:t>
            </a:r>
            <a:r>
              <a:rPr lang="en-US" sz="800" dirty="0">
                <a:solidFill>
                  <a:srgbClr val="00B0F0"/>
                </a:solidFill>
              </a:rPr>
              <a:t>="{% </a:t>
            </a:r>
            <a:r>
              <a:rPr lang="en-US" sz="800" dirty="0" err="1">
                <a:solidFill>
                  <a:srgbClr val="00B0F0"/>
                </a:solidFill>
              </a:rPr>
              <a:t>url</a:t>
            </a:r>
            <a:r>
              <a:rPr lang="en-US" sz="800" dirty="0">
                <a:solidFill>
                  <a:srgbClr val="00B0F0"/>
                </a:solidFill>
              </a:rPr>
              <a:t> '</a:t>
            </a:r>
            <a:r>
              <a:rPr lang="en-US" sz="800" dirty="0" err="1">
                <a:solidFill>
                  <a:srgbClr val="00B0F0"/>
                </a:solidFill>
              </a:rPr>
              <a:t>pybo:detail</a:t>
            </a:r>
            <a:r>
              <a:rPr lang="en-US" sz="800" dirty="0">
                <a:solidFill>
                  <a:srgbClr val="00B0F0"/>
                </a:solidFill>
              </a:rPr>
              <a:t>' question.id %}"&gt;{{ </a:t>
            </a:r>
            <a:r>
              <a:rPr lang="en-US" sz="800" dirty="0" err="1">
                <a:solidFill>
                  <a:srgbClr val="00B0F0"/>
                </a:solidFill>
              </a:rPr>
              <a:t>question.subject</a:t>
            </a:r>
            <a:r>
              <a:rPr lang="en-US" sz="800" dirty="0">
                <a:solidFill>
                  <a:srgbClr val="00B0F0"/>
                </a:solidFill>
              </a:rPr>
              <a:t> }}&lt;/a&gt;</a:t>
            </a:r>
          </a:p>
          <a:p>
            <a:r>
              <a:rPr lang="en-US" sz="800" dirty="0">
                <a:solidFill>
                  <a:srgbClr val="00B0F0"/>
                </a:solidFill>
              </a:rPr>
              <a:t>            &lt;/td&gt;</a:t>
            </a:r>
          </a:p>
          <a:p>
            <a:r>
              <a:rPr lang="en-US" sz="800" dirty="0">
                <a:solidFill>
                  <a:srgbClr val="00B0F0"/>
                </a:solidFill>
              </a:rPr>
              <a:t>            &lt;td&gt;{{ </a:t>
            </a:r>
            <a:r>
              <a:rPr lang="en-US" sz="800" dirty="0" err="1">
                <a:solidFill>
                  <a:srgbClr val="00B0F0"/>
                </a:solidFill>
              </a:rPr>
              <a:t>question.create_date</a:t>
            </a:r>
            <a:r>
              <a:rPr lang="en-US" sz="800" dirty="0">
                <a:solidFill>
                  <a:srgbClr val="00B0F0"/>
                </a:solidFill>
              </a:rPr>
              <a:t> }}&lt;/td&gt;</a:t>
            </a:r>
          </a:p>
          <a:p>
            <a:r>
              <a:rPr lang="en-US" sz="800" dirty="0">
                <a:solidFill>
                  <a:srgbClr val="00B0F0"/>
                </a:solidFill>
              </a:rPr>
              <a:t>        &lt;/tr&gt;</a:t>
            </a:r>
          </a:p>
          <a:p>
            <a:r>
              <a:rPr lang="en-US" sz="800" dirty="0">
                <a:solidFill>
                  <a:srgbClr val="00B0F0"/>
                </a:solidFill>
              </a:rPr>
              <a:t>        {% </a:t>
            </a:r>
            <a:r>
              <a:rPr lang="en-US" sz="800" dirty="0" err="1">
                <a:solidFill>
                  <a:srgbClr val="00B0F0"/>
                </a:solidFill>
              </a:rPr>
              <a:t>endfor</a:t>
            </a:r>
            <a:r>
              <a:rPr lang="en-US" sz="8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800" dirty="0">
                <a:solidFill>
                  <a:srgbClr val="00B0F0"/>
                </a:solidFill>
              </a:rPr>
              <a:t>        {% else %}</a:t>
            </a:r>
          </a:p>
          <a:p>
            <a:r>
              <a:rPr lang="en-US" sz="800" dirty="0">
                <a:solidFill>
                  <a:srgbClr val="00B0F0"/>
                </a:solidFill>
              </a:rPr>
              <a:t>        &lt;tr&gt;</a:t>
            </a:r>
          </a:p>
          <a:p>
            <a:r>
              <a:rPr lang="en-US" sz="800" dirty="0">
                <a:solidFill>
                  <a:srgbClr val="00B0F0"/>
                </a:solidFill>
              </a:rPr>
              <a:t>            &lt;td </a:t>
            </a:r>
            <a:r>
              <a:rPr lang="en-US" sz="800" dirty="0" err="1">
                <a:solidFill>
                  <a:srgbClr val="00B0F0"/>
                </a:solidFill>
              </a:rPr>
              <a:t>colspan</a:t>
            </a:r>
            <a:r>
              <a:rPr lang="en-US" sz="800" dirty="0">
                <a:solidFill>
                  <a:srgbClr val="00B0F0"/>
                </a:solidFill>
              </a:rPr>
              <a:t>="3"&gt;</a:t>
            </a:r>
            <a:r>
              <a:rPr lang="en-US" altLang="ko-KR" sz="800" dirty="0">
                <a:solidFill>
                  <a:srgbClr val="00B0F0"/>
                </a:solidFill>
              </a:rPr>
              <a:t>No question.&lt;/</a:t>
            </a:r>
            <a:r>
              <a:rPr lang="en-US" sz="800" dirty="0">
                <a:solidFill>
                  <a:srgbClr val="00B0F0"/>
                </a:solidFill>
              </a:rPr>
              <a:t>td&gt;</a:t>
            </a:r>
          </a:p>
          <a:p>
            <a:r>
              <a:rPr lang="en-US" sz="800" dirty="0">
                <a:solidFill>
                  <a:srgbClr val="00B0F0"/>
                </a:solidFill>
              </a:rPr>
              <a:t>        &lt;/tr&gt;</a:t>
            </a:r>
          </a:p>
          <a:p>
            <a:r>
              <a:rPr lang="en-US" sz="800" dirty="0">
                <a:solidFill>
                  <a:srgbClr val="00B0F0"/>
                </a:solidFill>
              </a:rPr>
              <a:t>        {% endif %}</a:t>
            </a:r>
          </a:p>
          <a:p>
            <a:r>
              <a:rPr lang="en-US" sz="800" dirty="0">
                <a:solidFill>
                  <a:srgbClr val="00B0F0"/>
                </a:solidFill>
              </a:rPr>
              <a:t>        &lt;/</a:t>
            </a:r>
            <a:r>
              <a:rPr lang="en-US" sz="800" dirty="0" err="1">
                <a:solidFill>
                  <a:srgbClr val="00B0F0"/>
                </a:solidFill>
              </a:rPr>
              <a:t>tbody</a:t>
            </a:r>
            <a:r>
              <a:rPr lang="en-US" sz="8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800" dirty="0">
                <a:solidFill>
                  <a:srgbClr val="00B0F0"/>
                </a:solidFill>
              </a:rPr>
              <a:t>    &lt;/table&gt;</a:t>
            </a:r>
          </a:p>
          <a:p>
            <a:r>
              <a:rPr lang="en-US" sz="800" dirty="0">
                <a:solidFill>
                  <a:srgbClr val="00B0F0"/>
                </a:solidFill>
              </a:rPr>
              <a:t>&lt;/div&gt;</a:t>
            </a:r>
          </a:p>
          <a:p>
            <a:r>
              <a:rPr lang="en-US" sz="800" dirty="0"/>
              <a:t>&lt;!-- ------------ --&gt;</a:t>
            </a:r>
          </a:p>
          <a:p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5BFC6-4545-415E-B2F8-76B88766A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317" y="821100"/>
            <a:ext cx="2086266" cy="73352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70C4A2A-8EBC-4A0E-946A-A7CF50D5F848}"/>
              </a:ext>
            </a:extLst>
          </p:cNvPr>
          <p:cNvSpPr txBox="1"/>
          <p:nvPr/>
        </p:nvSpPr>
        <p:spPr>
          <a:xfrm>
            <a:off x="6263704" y="2559378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6D98CC-05FB-4080-80E2-82950AFDC9CE}"/>
              </a:ext>
            </a:extLst>
          </p:cNvPr>
          <p:cNvSpPr txBox="1"/>
          <p:nvPr/>
        </p:nvSpPr>
        <p:spPr>
          <a:xfrm>
            <a:off x="8487176" y="6156508"/>
            <a:ext cx="2536689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http://localhost:8000/pybo</a:t>
            </a:r>
            <a:endParaRPr lang="en-US" sz="1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65858" y="534576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8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558130" y="534576"/>
            <a:ext cx="5308956" cy="61118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C:\projects\mysite\templates\pybo\question_detail.html</a:t>
            </a:r>
          </a:p>
          <a:p>
            <a:r>
              <a:rPr lang="en-US" sz="1000" dirty="0"/>
              <a:t>&lt;!-- -- [edit] -- --&gt;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{% load static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&lt;link </a:t>
            </a:r>
            <a:r>
              <a:rPr lang="en-US" sz="1000" dirty="0" err="1">
                <a:solidFill>
                  <a:srgbClr val="00B0F0"/>
                </a:solidFill>
              </a:rPr>
              <a:t>rel</a:t>
            </a:r>
            <a:r>
              <a:rPr lang="en-US" sz="1000" dirty="0">
                <a:solidFill>
                  <a:srgbClr val="00B0F0"/>
                </a:solidFill>
              </a:rPr>
              <a:t>="stylesheet" type="text/</a:t>
            </a:r>
            <a:r>
              <a:rPr lang="en-US" sz="1000" dirty="0" err="1">
                <a:solidFill>
                  <a:srgbClr val="00B0F0"/>
                </a:solidFill>
              </a:rPr>
              <a:t>css</a:t>
            </a:r>
            <a:r>
              <a:rPr lang="en-US" sz="1000" dirty="0">
                <a:solidFill>
                  <a:srgbClr val="00B0F0"/>
                </a:solidFill>
              </a:rPr>
              <a:t>" </a:t>
            </a:r>
            <a:r>
              <a:rPr lang="en-US" sz="1000" dirty="0" err="1">
                <a:solidFill>
                  <a:srgbClr val="00B0F0"/>
                </a:solidFill>
              </a:rPr>
              <a:t>href</a:t>
            </a:r>
            <a:r>
              <a:rPr lang="en-US" sz="1000" dirty="0">
                <a:solidFill>
                  <a:srgbClr val="00B0F0"/>
                </a:solidFill>
              </a:rPr>
              <a:t>="{% static 'bootstrap.min.css' %}"&gt;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&lt;div class="container my-3"&gt;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&lt;h2 class="border-bottom py-2"&gt;{{ </a:t>
            </a:r>
            <a:r>
              <a:rPr lang="en-US" sz="1000" dirty="0" err="1">
                <a:solidFill>
                  <a:srgbClr val="00B0F0"/>
                </a:solidFill>
              </a:rPr>
              <a:t>question.subject</a:t>
            </a:r>
            <a:r>
              <a:rPr lang="en-US" sz="1000" dirty="0">
                <a:solidFill>
                  <a:srgbClr val="00B0F0"/>
                </a:solidFill>
              </a:rPr>
              <a:t> }}&lt;/h2&gt;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&lt;div class="card my-3"&gt;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&lt;div class="card-body"&gt;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&lt;div class="card-text" style="white-space: pre-line;"&gt;{{ </a:t>
            </a:r>
            <a:r>
              <a:rPr lang="en-US" sz="1000" dirty="0" err="1">
                <a:solidFill>
                  <a:srgbClr val="00B0F0"/>
                </a:solidFill>
              </a:rPr>
              <a:t>question.content</a:t>
            </a:r>
            <a:r>
              <a:rPr lang="en-US" sz="1000" dirty="0">
                <a:solidFill>
                  <a:srgbClr val="00B0F0"/>
                </a:solidFill>
              </a:rPr>
              <a:t> }}&lt;/div&gt;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&lt;div class="d-flex justify-content-end"&gt;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    &lt;div class="badge badge-light p-2"&gt;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        {{ </a:t>
            </a:r>
            <a:r>
              <a:rPr lang="en-US" sz="1000" dirty="0" err="1">
                <a:solidFill>
                  <a:srgbClr val="00B0F0"/>
                </a:solidFill>
              </a:rPr>
              <a:t>question.create_date</a:t>
            </a:r>
            <a:r>
              <a:rPr lang="en-US" sz="1000" dirty="0">
                <a:solidFill>
                  <a:srgbClr val="00B0F0"/>
                </a:solidFill>
              </a:rPr>
              <a:t> }}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    &lt;/div&gt;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&lt;/div&gt;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&lt;/div&gt;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&lt;/div&gt;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&lt;h5 class="border-bottom my-3 py-2"&gt;Answer count: {{</a:t>
            </a:r>
            <a:r>
              <a:rPr lang="en-US" sz="1000" dirty="0" err="1">
                <a:solidFill>
                  <a:srgbClr val="00B0F0"/>
                </a:solidFill>
              </a:rPr>
              <a:t>question.answer_set.count</a:t>
            </a:r>
            <a:r>
              <a:rPr lang="en-US" sz="1000" dirty="0">
                <a:solidFill>
                  <a:srgbClr val="00B0F0"/>
                </a:solidFill>
              </a:rPr>
              <a:t>}}</a:t>
            </a:r>
            <a:r>
              <a:rPr lang="ko-KR" altLang="en-US" sz="1000" dirty="0">
                <a:solidFill>
                  <a:srgbClr val="00B0F0"/>
                </a:solidFill>
              </a:rPr>
              <a:t> </a:t>
            </a:r>
            <a:r>
              <a:rPr lang="en-US" altLang="ko-KR" sz="1000" dirty="0">
                <a:solidFill>
                  <a:srgbClr val="00B0F0"/>
                </a:solidFill>
              </a:rPr>
              <a:t>&lt;/</a:t>
            </a:r>
            <a:r>
              <a:rPr lang="en-US" sz="1000" dirty="0">
                <a:solidFill>
                  <a:srgbClr val="00B0F0"/>
                </a:solidFill>
              </a:rPr>
              <a:t>h5&gt;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{% for answer in </a:t>
            </a:r>
            <a:r>
              <a:rPr lang="en-US" sz="1000" dirty="0" err="1">
                <a:solidFill>
                  <a:srgbClr val="00B0F0"/>
                </a:solidFill>
              </a:rPr>
              <a:t>question.answer_set.all</a:t>
            </a:r>
            <a:r>
              <a:rPr lang="en-US" sz="10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&lt;div class="card my-3"&gt;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&lt;div class="card-body"&gt;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&lt;div class="card-text" style="white-space: pre-line;"&gt;{{ </a:t>
            </a:r>
            <a:r>
              <a:rPr lang="en-US" sz="1000" dirty="0" err="1">
                <a:solidFill>
                  <a:srgbClr val="00B0F0"/>
                </a:solidFill>
              </a:rPr>
              <a:t>answer.content</a:t>
            </a:r>
            <a:r>
              <a:rPr lang="en-US" sz="1000" dirty="0">
                <a:solidFill>
                  <a:srgbClr val="00B0F0"/>
                </a:solidFill>
              </a:rPr>
              <a:t> }}&lt;/div&gt;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&lt;div class="d-flex justify-content-end"&gt;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    &lt;div class="badge badge-light p-2"&gt;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        {{ </a:t>
            </a:r>
            <a:r>
              <a:rPr lang="en-US" sz="1000" dirty="0" err="1">
                <a:solidFill>
                  <a:srgbClr val="00B0F0"/>
                </a:solidFill>
              </a:rPr>
              <a:t>answer.create_date</a:t>
            </a:r>
            <a:r>
              <a:rPr lang="en-US" sz="1000" dirty="0">
                <a:solidFill>
                  <a:srgbClr val="00B0F0"/>
                </a:solidFill>
              </a:rPr>
              <a:t> }}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    &lt;/div&gt;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&lt;/div&gt;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&lt;/div&gt;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&lt;/div&gt;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{% </a:t>
            </a:r>
            <a:r>
              <a:rPr lang="en-US" sz="1000" dirty="0" err="1">
                <a:solidFill>
                  <a:srgbClr val="00B0F0"/>
                </a:solidFill>
              </a:rPr>
              <a:t>endfor</a:t>
            </a:r>
            <a:r>
              <a:rPr lang="en-US" sz="10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&lt;form action="{% </a:t>
            </a:r>
            <a:r>
              <a:rPr lang="en-US" sz="1000" dirty="0" err="1">
                <a:solidFill>
                  <a:srgbClr val="00B0F0"/>
                </a:solidFill>
              </a:rPr>
              <a:t>url</a:t>
            </a:r>
            <a:r>
              <a:rPr lang="en-US" sz="1000" dirty="0">
                <a:solidFill>
                  <a:srgbClr val="00B0F0"/>
                </a:solidFill>
              </a:rPr>
              <a:t> '</a:t>
            </a:r>
            <a:r>
              <a:rPr lang="en-US" sz="1000" dirty="0" err="1">
                <a:solidFill>
                  <a:srgbClr val="00B0F0"/>
                </a:solidFill>
              </a:rPr>
              <a:t>pybo:answer_create</a:t>
            </a:r>
            <a:r>
              <a:rPr lang="en-US" sz="1000" dirty="0">
                <a:solidFill>
                  <a:srgbClr val="00B0F0"/>
                </a:solidFill>
              </a:rPr>
              <a:t>' question.id %}" method="post" class="my-3"&gt;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{% </a:t>
            </a:r>
            <a:r>
              <a:rPr lang="en-US" sz="1000" dirty="0" err="1">
                <a:solidFill>
                  <a:srgbClr val="00B0F0"/>
                </a:solidFill>
              </a:rPr>
              <a:t>csrf_token</a:t>
            </a:r>
            <a:r>
              <a:rPr lang="en-US" sz="10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&lt;div class="form-group"&gt;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    &lt;</a:t>
            </a:r>
            <a:r>
              <a:rPr lang="en-US" sz="1000" dirty="0" err="1">
                <a:solidFill>
                  <a:srgbClr val="00B0F0"/>
                </a:solidFill>
              </a:rPr>
              <a:t>textarea</a:t>
            </a:r>
            <a:r>
              <a:rPr lang="en-US" sz="1000" dirty="0">
                <a:solidFill>
                  <a:srgbClr val="00B0F0"/>
                </a:solidFill>
              </a:rPr>
              <a:t> name="content" id="content" class="form-control" rows="10"&gt;&lt;/</a:t>
            </a:r>
            <a:r>
              <a:rPr lang="en-US" sz="1000" dirty="0" err="1">
                <a:solidFill>
                  <a:srgbClr val="00B0F0"/>
                </a:solidFill>
              </a:rPr>
              <a:t>textarea</a:t>
            </a:r>
            <a:r>
              <a:rPr lang="en-US" sz="10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&lt;/div&gt;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    &lt;input type="submit" value=“</a:t>
            </a:r>
            <a:r>
              <a:rPr lang="en-US" altLang="ko-KR" sz="1000" dirty="0">
                <a:solidFill>
                  <a:srgbClr val="00B0F0"/>
                </a:solidFill>
              </a:rPr>
              <a:t>Answer" </a:t>
            </a:r>
            <a:r>
              <a:rPr lang="en-US" sz="1000" dirty="0">
                <a:solidFill>
                  <a:srgbClr val="00B0F0"/>
                </a:solidFill>
              </a:rPr>
              <a:t>class="</a:t>
            </a:r>
            <a:r>
              <a:rPr lang="en-US" sz="1000" dirty="0" err="1">
                <a:solidFill>
                  <a:srgbClr val="00B0F0"/>
                </a:solidFill>
              </a:rPr>
              <a:t>btn</a:t>
            </a:r>
            <a:r>
              <a:rPr lang="en-US" sz="1000" dirty="0">
                <a:solidFill>
                  <a:srgbClr val="00B0F0"/>
                </a:solidFill>
              </a:rPr>
              <a:t> </a:t>
            </a:r>
            <a:r>
              <a:rPr lang="en-US" sz="1000" dirty="0" err="1">
                <a:solidFill>
                  <a:srgbClr val="00B0F0"/>
                </a:solidFill>
              </a:rPr>
              <a:t>btn</a:t>
            </a:r>
            <a:r>
              <a:rPr lang="en-US" sz="1000" dirty="0">
                <a:solidFill>
                  <a:srgbClr val="00B0F0"/>
                </a:solidFill>
              </a:rPr>
              <a:t>-primary"&gt;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    &lt;/form&gt;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&lt;/div&gt;</a:t>
            </a:r>
          </a:p>
          <a:p>
            <a:r>
              <a:rPr lang="en-US" sz="1000" dirty="0"/>
              <a:t>&lt;!-- ------------ --&gt;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6D98CC-05FB-4080-80E2-82950AFDC9CE}"/>
              </a:ext>
            </a:extLst>
          </p:cNvPr>
          <p:cNvSpPr txBox="1"/>
          <p:nvPr/>
        </p:nvSpPr>
        <p:spPr>
          <a:xfrm>
            <a:off x="3330397" y="4375333"/>
            <a:ext cx="2536689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http://localhost:8000/pybo/2</a:t>
            </a:r>
            <a:endParaRPr lang="en-US" sz="1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82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532286" y="534576"/>
            <a:ext cx="5308956" cy="615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C:\projects\mysite\templates\base.html</a:t>
            </a:r>
          </a:p>
          <a:p>
            <a:r>
              <a:rPr lang="en-US" sz="1200" dirty="0"/>
              <a:t>&lt;!-- -- [edit] --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load static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&lt;!doctype html&gt;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&lt;html lang="ko"&gt;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&lt;head&gt;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&lt;!-- Required meta tags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&lt;meta charset="utf-8"&gt;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&lt;meta name="viewport" content="width=device-width, initial-scale=1, shrink-to-fit=no"&gt;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&lt;!-- Bootstrap CSS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&lt;link </a:t>
            </a:r>
            <a:r>
              <a:rPr lang="en-US" sz="1200" dirty="0" err="1">
                <a:solidFill>
                  <a:srgbClr val="00B0F0"/>
                </a:solidFill>
              </a:rPr>
              <a:t>rel</a:t>
            </a:r>
            <a:r>
              <a:rPr lang="en-US" sz="1200" dirty="0">
                <a:solidFill>
                  <a:srgbClr val="00B0F0"/>
                </a:solidFill>
              </a:rPr>
              <a:t>="stylesheet" type="text/</a:t>
            </a:r>
            <a:r>
              <a:rPr lang="en-US" sz="1200" dirty="0" err="1">
                <a:solidFill>
                  <a:srgbClr val="00B0F0"/>
                </a:solidFill>
              </a:rPr>
              <a:t>css</a:t>
            </a:r>
            <a:r>
              <a:rPr lang="en-US" sz="1200" dirty="0">
                <a:solidFill>
                  <a:srgbClr val="00B0F0"/>
                </a:solidFill>
              </a:rPr>
              <a:t>" </a:t>
            </a:r>
            <a:r>
              <a:rPr lang="en-US" sz="1200" dirty="0" err="1">
                <a:solidFill>
                  <a:srgbClr val="00B0F0"/>
                </a:solidFill>
              </a:rPr>
              <a:t>href</a:t>
            </a:r>
            <a:r>
              <a:rPr lang="en-US" sz="1200" dirty="0">
                <a:solidFill>
                  <a:srgbClr val="00B0F0"/>
                </a:solidFill>
              </a:rPr>
              <a:t>="{% static 'bootstrap.min.css' %}"&gt;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&lt;!-- </a:t>
            </a:r>
            <a:r>
              <a:rPr lang="en-US" sz="1200" dirty="0" err="1">
                <a:solidFill>
                  <a:srgbClr val="00B0F0"/>
                </a:solidFill>
              </a:rPr>
              <a:t>pybo</a:t>
            </a:r>
            <a:r>
              <a:rPr lang="en-US" sz="1200" dirty="0">
                <a:solidFill>
                  <a:srgbClr val="00B0F0"/>
                </a:solidFill>
              </a:rPr>
              <a:t> CSS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&lt;link </a:t>
            </a:r>
            <a:r>
              <a:rPr lang="en-US" sz="1200" dirty="0" err="1">
                <a:solidFill>
                  <a:srgbClr val="00B0F0"/>
                </a:solidFill>
              </a:rPr>
              <a:t>rel</a:t>
            </a:r>
            <a:r>
              <a:rPr lang="en-US" sz="1200" dirty="0">
                <a:solidFill>
                  <a:srgbClr val="00B0F0"/>
                </a:solidFill>
              </a:rPr>
              <a:t>="stylesheet" type="text/</a:t>
            </a:r>
            <a:r>
              <a:rPr lang="en-US" sz="1200" dirty="0" err="1">
                <a:solidFill>
                  <a:srgbClr val="00B0F0"/>
                </a:solidFill>
              </a:rPr>
              <a:t>css</a:t>
            </a:r>
            <a:r>
              <a:rPr lang="en-US" sz="1200" dirty="0">
                <a:solidFill>
                  <a:srgbClr val="00B0F0"/>
                </a:solidFill>
              </a:rPr>
              <a:t>" </a:t>
            </a:r>
            <a:r>
              <a:rPr lang="en-US" sz="1200" dirty="0" err="1">
                <a:solidFill>
                  <a:srgbClr val="00B0F0"/>
                </a:solidFill>
              </a:rPr>
              <a:t>href</a:t>
            </a:r>
            <a:r>
              <a:rPr lang="en-US" sz="1200" dirty="0">
                <a:solidFill>
                  <a:srgbClr val="00B0F0"/>
                </a:solidFill>
              </a:rPr>
              <a:t>="{% static 'style.css' %}"&gt;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&lt;title&gt;Hello, </a:t>
            </a:r>
            <a:r>
              <a:rPr lang="en-US" sz="1200" dirty="0" err="1">
                <a:solidFill>
                  <a:srgbClr val="00B0F0"/>
                </a:solidFill>
              </a:rPr>
              <a:t>pybo</a:t>
            </a:r>
            <a:r>
              <a:rPr lang="en-US" sz="1200" dirty="0">
                <a:solidFill>
                  <a:srgbClr val="00B0F0"/>
                </a:solidFill>
              </a:rPr>
              <a:t>!&lt;/title&gt;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&lt;/head&gt;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&lt;body&gt;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&lt;!-- Actual Content will be embedded Start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block content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</a:t>
            </a:r>
            <a:r>
              <a:rPr lang="en-US" sz="1200" dirty="0" err="1">
                <a:solidFill>
                  <a:srgbClr val="00B0F0"/>
                </a:solidFill>
              </a:rPr>
              <a:t>endblock</a:t>
            </a:r>
            <a:r>
              <a:rPr lang="en-US" sz="12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&lt;!-- Actual Content will be embedded End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&lt;/body&gt;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&lt;/html&gt;</a:t>
            </a:r>
          </a:p>
          <a:p>
            <a:r>
              <a:rPr lang="en-US" sz="1200" dirty="0"/>
              <a:t>&lt;!-- ------------ --&gt;</a:t>
            </a:r>
          </a:p>
          <a:p>
            <a:r>
              <a:rPr lang="en-US" sz="1200" b="1" dirty="0"/>
              <a:t>C:\projects\mysite\templates\pybo\question_list.html</a:t>
            </a:r>
          </a:p>
          <a:p>
            <a:r>
              <a:rPr lang="en-US" sz="1000" dirty="0"/>
              <a:t>&lt;!-- -- [edit] -- --&gt;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{% extends 'base.html' %}</a:t>
            </a:r>
          </a:p>
          <a:p>
            <a:r>
              <a:rPr lang="en-US" sz="1000" dirty="0">
                <a:solidFill>
                  <a:srgbClr val="00B0F0"/>
                </a:solidFill>
              </a:rPr>
              <a:t>{% block content %}</a:t>
            </a:r>
          </a:p>
          <a:p>
            <a:r>
              <a:rPr lang="en-US" sz="1000" dirty="0"/>
              <a:t>&lt;!-- ------------ --&gt;</a:t>
            </a:r>
          </a:p>
          <a:p>
            <a:r>
              <a:rPr lang="en-US" sz="1000" dirty="0"/>
              <a:t>&lt;div class="container my-3"&gt;</a:t>
            </a:r>
          </a:p>
          <a:p>
            <a:r>
              <a:rPr lang="en-US" sz="1000" dirty="0"/>
              <a:t>    …</a:t>
            </a:r>
          </a:p>
          <a:p>
            <a:r>
              <a:rPr lang="en-US" sz="1000" dirty="0"/>
              <a:t>&lt;/div&gt;</a:t>
            </a:r>
          </a:p>
          <a:p>
            <a:r>
              <a:rPr lang="en-US" sz="1000" dirty="0"/>
              <a:t>&lt;!-- -- [edit] -- --&gt;</a:t>
            </a:r>
          </a:p>
          <a:p>
            <a:r>
              <a:rPr lang="en-US" sz="1000" dirty="0">
                <a:solidFill>
                  <a:srgbClr val="00B0F0"/>
                </a:solidFill>
              </a:rPr>
              <a:t>{% </a:t>
            </a:r>
            <a:r>
              <a:rPr lang="en-US" sz="1000" dirty="0" err="1">
                <a:solidFill>
                  <a:srgbClr val="00B0F0"/>
                </a:solidFill>
              </a:rPr>
              <a:t>endblock</a:t>
            </a:r>
            <a:r>
              <a:rPr lang="en-US" sz="10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000" dirty="0"/>
              <a:t>&lt;!-- ------------ --&gt;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5E00-AF4B-47C6-8BB6-2C9ABB196C95}"/>
              </a:ext>
            </a:extLst>
          </p:cNvPr>
          <p:cNvSpPr txBox="1"/>
          <p:nvPr/>
        </p:nvSpPr>
        <p:spPr>
          <a:xfrm>
            <a:off x="6638607" y="591149"/>
            <a:ext cx="5387535" cy="60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8C7EE-21EC-4F3E-8C83-D1669C06033A}"/>
              </a:ext>
            </a:extLst>
          </p:cNvPr>
          <p:cNvSpPr txBox="1"/>
          <p:nvPr/>
        </p:nvSpPr>
        <p:spPr>
          <a:xfrm>
            <a:off x="165858" y="534576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A253F-7171-493F-8AC4-6A392F9067E0}"/>
              </a:ext>
            </a:extLst>
          </p:cNvPr>
          <p:cNvSpPr txBox="1"/>
          <p:nvPr/>
        </p:nvSpPr>
        <p:spPr>
          <a:xfrm>
            <a:off x="6498400" y="525664"/>
            <a:ext cx="5387535" cy="6195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D147-32A5-4040-B42F-BBE95F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9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4C2C2-A3D8-4985-8097-6B6F6ED2F075}"/>
              </a:ext>
            </a:extLst>
          </p:cNvPr>
          <p:cNvSpPr txBox="1"/>
          <p:nvPr/>
        </p:nvSpPr>
        <p:spPr>
          <a:xfrm>
            <a:off x="6642134" y="534576"/>
            <a:ext cx="5387535" cy="5916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9D3591-3FA9-4433-93E9-DFBA1390868F}"/>
              </a:ext>
            </a:extLst>
          </p:cNvPr>
          <p:cNvSpPr txBox="1"/>
          <p:nvPr/>
        </p:nvSpPr>
        <p:spPr>
          <a:xfrm>
            <a:off x="6263704" y="544101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3A39B-8F12-4F45-820D-09C1DB5EFCC8}"/>
              </a:ext>
            </a:extLst>
          </p:cNvPr>
          <p:cNvSpPr txBox="1"/>
          <p:nvPr/>
        </p:nvSpPr>
        <p:spPr>
          <a:xfrm>
            <a:off x="318257" y="173115"/>
            <a:ext cx="23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Html Template Inheritance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A9AD9-7A8C-4066-AA7C-6D337795903C}"/>
              </a:ext>
            </a:extLst>
          </p:cNvPr>
          <p:cNvSpPr txBox="1"/>
          <p:nvPr/>
        </p:nvSpPr>
        <p:spPr>
          <a:xfrm>
            <a:off x="6635080" y="534576"/>
            <a:ext cx="5308956" cy="61118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C:\projects\mysite\templates\pybo\question_detail.html</a:t>
            </a:r>
          </a:p>
          <a:p>
            <a:r>
              <a:rPr lang="en-US" sz="1200" dirty="0"/>
              <a:t>&lt;!-- -- [edit] --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extends 'base.html' %}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block content %}</a:t>
            </a:r>
          </a:p>
          <a:p>
            <a:r>
              <a:rPr lang="en-US" sz="1200" dirty="0"/>
              <a:t>&lt;!-- ------------ --&gt;</a:t>
            </a:r>
          </a:p>
          <a:p>
            <a:r>
              <a:rPr lang="en-US" sz="1200" dirty="0"/>
              <a:t>&lt;div class="container my-3"&gt;</a:t>
            </a:r>
          </a:p>
          <a:p>
            <a:r>
              <a:rPr lang="en-US" sz="1200" dirty="0"/>
              <a:t>    …</a:t>
            </a:r>
          </a:p>
          <a:p>
            <a:r>
              <a:rPr lang="en-US" sz="1200" dirty="0"/>
              <a:t>&lt;/div&gt;</a:t>
            </a:r>
          </a:p>
          <a:p>
            <a:r>
              <a:rPr lang="en-US" sz="1200" dirty="0"/>
              <a:t>&lt;!-- -- [edit] -- --&gt;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{% </a:t>
            </a:r>
            <a:r>
              <a:rPr lang="en-US" sz="1200" dirty="0" err="1">
                <a:solidFill>
                  <a:srgbClr val="00B0F0"/>
                </a:solidFill>
              </a:rPr>
              <a:t>endblock</a:t>
            </a:r>
            <a:r>
              <a:rPr lang="en-US" sz="1200" dirty="0">
                <a:solidFill>
                  <a:srgbClr val="00B0F0"/>
                </a:solidFill>
              </a:rPr>
              <a:t> %}</a:t>
            </a:r>
          </a:p>
          <a:p>
            <a:r>
              <a:rPr lang="en-US" sz="1200" dirty="0"/>
              <a:t>&lt;!-- ------------ --&gt;</a:t>
            </a:r>
          </a:p>
          <a:p>
            <a:endParaRPr lang="en-US" sz="1200" dirty="0"/>
          </a:p>
          <a:p>
            <a:r>
              <a:rPr lang="en-US" sz="1200" dirty="0"/>
              <a:t>Just empty style.css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6D98CC-05FB-4080-80E2-82950AFDC9CE}"/>
              </a:ext>
            </a:extLst>
          </p:cNvPr>
          <p:cNvSpPr txBox="1"/>
          <p:nvPr/>
        </p:nvSpPr>
        <p:spPr>
          <a:xfrm>
            <a:off x="2702315" y="5779990"/>
            <a:ext cx="2536689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http://localhost:8000/pybo</a:t>
            </a:r>
            <a:endParaRPr lang="en-US" sz="1100" b="1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24529C-F130-4B0B-8902-E743E0708E38}"/>
              </a:ext>
            </a:extLst>
          </p:cNvPr>
          <p:cNvSpPr txBox="1"/>
          <p:nvPr/>
        </p:nvSpPr>
        <p:spPr>
          <a:xfrm>
            <a:off x="165858" y="4985553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FFAFF7-8514-4AE0-9681-98634C6245C2}"/>
              </a:ext>
            </a:extLst>
          </p:cNvPr>
          <p:cNvSpPr txBox="1"/>
          <p:nvPr/>
        </p:nvSpPr>
        <p:spPr>
          <a:xfrm>
            <a:off x="6263704" y="2762866"/>
            <a:ext cx="304799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A86143-DFC4-4AF3-AE88-8F0A9862D9EE}"/>
              </a:ext>
            </a:extLst>
          </p:cNvPr>
          <p:cNvSpPr txBox="1"/>
          <p:nvPr/>
        </p:nvSpPr>
        <p:spPr>
          <a:xfrm>
            <a:off x="8291212" y="1772767"/>
            <a:ext cx="2536689" cy="26161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http://localhost:8000/pybo/1</a:t>
            </a:r>
            <a:endParaRPr lang="en-US" sz="1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35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71465</TotalTime>
  <Words>20440</Words>
  <Application>Microsoft Office PowerPoint</Application>
  <PresentationFormat>Widescreen</PresentationFormat>
  <Paragraphs>3029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Malgun Gothic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JINI</dc:creator>
  <cp:lastModifiedBy>Jini Byun</cp:lastModifiedBy>
  <cp:revision>353</cp:revision>
  <dcterms:created xsi:type="dcterms:W3CDTF">2020-09-09T04:09:53Z</dcterms:created>
  <dcterms:modified xsi:type="dcterms:W3CDTF">2020-12-12T17:24:26Z</dcterms:modified>
</cp:coreProperties>
</file>