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AB1-8734-457D-814C-7114D2E0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66318-5196-4320-A350-EDD6573A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53B0-9F06-49FB-9697-92134636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A597-F641-4D09-A5D9-AB5C277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32C8-1CEA-4F28-A4AE-6F4B0A8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D7A7-3D68-454C-9773-FD954C84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7767-4D5B-4F1A-A3D2-1F6FB4E0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2655-1988-41C2-97A4-BDF7FDF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FC63-3BBF-427D-A70D-7FDAC3A1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D0B9-8384-4195-90CD-1AEDFC6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41049-34F4-4502-982D-33AA1C2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E0069-E1B4-47E9-9E05-74BDEEF6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5081-B652-45A9-9244-6FECD95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820-7DEF-49B4-8169-99D2A3D4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6A7C-F57B-44D7-9B3F-3080DDF2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CBFE-D5A7-4E44-96C3-377A627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6821-ECC9-49A8-A15D-F436864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F70A-F285-4748-A641-41EF10D6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41EF-8D44-4A77-96FF-9C407C2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1AAA-1204-4B5F-9899-5CF28EF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2254-6B34-4DD0-91EA-8F05B45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7A5-2330-48D9-AE5C-6C877058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5EAD-7E50-41AB-A684-2B75FAA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B252-5534-445F-BC7F-A59FF68D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07CE-177F-4E01-B6D2-83B43EA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182F-3C77-42DC-B0B8-CB52372D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BA9A-B0F0-404F-A6C9-03690B31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BEE61-3A23-4AF5-BB8E-3DB8A21B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2A1A-8578-4479-8FC2-E77ED8C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FD43-2DB8-4E82-BCE1-B85B30D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9C3-8183-4A77-8770-1B04DAB1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A4E-B2B3-4AA3-BFD9-9A63DC5C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9319-616B-4C9B-A2A1-47D42EC7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D0E1-9A70-4A7A-BCFB-4C0661DE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AC1E2-E40C-4010-8F00-921E9161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4B8D9-C5F1-40FB-B1E7-206592F99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DC5C5-FBB1-4471-9309-454C54AA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C5E81-447D-42E3-B943-063C9B9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09BE-9166-401A-8AF6-0D60821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171C-89BB-4042-9443-7EA8DB1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02FF-FF90-4AB8-ADD2-FEF893B2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E39E-EC11-4F81-AC18-8744ADD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AE0E-828D-40B0-8BE1-9E218D6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B934-46D3-4620-845D-2EF65A34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2C6E-28F4-4621-B7DB-71BAE9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F17A-EA90-41F0-833E-040FA755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3314-7428-40A1-B44A-D9D1EDFE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1626-7071-4AC3-9ADC-17743268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138F-425F-4441-A6AB-ACF1D83D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8E23-B50C-44DA-8C35-E5F5C24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AC8B-3813-4B7E-B1B9-51BE659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138C-7310-4CBD-A63D-A00A5D5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590F-CB03-4AAD-8C21-4DF59A01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F80B-BB65-459F-AA49-2A9B75A2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31DE4-9C3A-4B8C-9ECB-1E5D0C47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467C-E714-4E16-B7BB-CA32E47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8DFCD-14A9-4B4D-A3EC-FC9B76F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0622-2AAB-4085-B6D2-CCEA1C47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B2F7D-2814-45E0-914F-D2E5BDBB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94B4-2A66-4218-87E6-5DDF8F73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BA17-D8EB-445D-9398-F4CE0884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BB7D-3E44-45BB-BAC5-956A3A86927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9845-931C-4660-8405-B9D7586B8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0DFD-FDB3-48A4-A9B2-03237667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AD2AC-BD8E-4158-B2A0-D69EDB67A5DF}"/>
              </a:ext>
            </a:extLst>
          </p:cNvPr>
          <p:cNvSpPr txBox="1"/>
          <p:nvPr/>
        </p:nvSpPr>
        <p:spPr>
          <a:xfrm>
            <a:off x="2697017" y="2025738"/>
            <a:ext cx="7435273" cy="26453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Virtual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BE659-B1B7-469D-A008-D16D8A398BFB}"/>
              </a:ext>
            </a:extLst>
          </p:cNvPr>
          <p:cNvSpPr txBox="1"/>
          <p:nvPr/>
        </p:nvSpPr>
        <p:spPr>
          <a:xfrm>
            <a:off x="2087417" y="969818"/>
            <a:ext cx="2152073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python -m </a:t>
            </a:r>
            <a:r>
              <a:rPr lang="en-US" sz="1200" dirty="0" err="1"/>
              <a:t>venv</a:t>
            </a:r>
            <a:r>
              <a:rPr lang="en-US" sz="1200" dirty="0"/>
              <a:t> </a:t>
            </a:r>
            <a:r>
              <a:rPr lang="en-US" sz="1200" dirty="0" err="1"/>
              <a:t>mysite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00B8-AEAA-415C-938A-DCA86CB1B6BC}"/>
              </a:ext>
            </a:extLst>
          </p:cNvPr>
          <p:cNvSpPr txBox="1"/>
          <p:nvPr/>
        </p:nvSpPr>
        <p:spPr>
          <a:xfrm>
            <a:off x="1487054" y="588106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C:\venvs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F4405A4-FC35-481B-9131-9E4CC8BA71C3}"/>
              </a:ext>
            </a:extLst>
          </p:cNvPr>
          <p:cNvCxnSpPr>
            <a:endCxn id="5" idx="1"/>
          </p:cNvCxnSpPr>
          <p:nvPr/>
        </p:nvCxnSpPr>
        <p:spPr>
          <a:xfrm>
            <a:off x="1782618" y="865105"/>
            <a:ext cx="304799" cy="243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19CD6E-ABBD-4F1A-A785-40A30E45CC5D}"/>
              </a:ext>
            </a:extLst>
          </p:cNvPr>
          <p:cNvSpPr txBox="1"/>
          <p:nvPr/>
        </p:nvSpPr>
        <p:spPr>
          <a:xfrm>
            <a:off x="2697018" y="4868667"/>
            <a:ext cx="2687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C:\venvs\mysite\Scripts\activate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5A158-FC7E-4780-B08B-870DFBCD971D}"/>
              </a:ext>
            </a:extLst>
          </p:cNvPr>
          <p:cNvSpPr txBox="1"/>
          <p:nvPr/>
        </p:nvSpPr>
        <p:spPr>
          <a:xfrm>
            <a:off x="2724726" y="2306042"/>
            <a:ext cx="1385455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Pip install </a:t>
            </a:r>
            <a:r>
              <a:rPr lang="en-US" sz="1200" dirty="0" err="1"/>
              <a:t>django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E2419-E926-4084-B467-12438AD067FE}"/>
              </a:ext>
            </a:extLst>
          </p:cNvPr>
          <p:cNvSpPr txBox="1"/>
          <p:nvPr/>
        </p:nvSpPr>
        <p:spPr>
          <a:xfrm>
            <a:off x="4239490" y="2325547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Confirm: pip freeze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8125971-2737-4173-AAFB-40A24B300D04}"/>
              </a:ext>
            </a:extLst>
          </p:cNvPr>
          <p:cNvSpPr/>
          <p:nvPr/>
        </p:nvSpPr>
        <p:spPr>
          <a:xfrm rot="12939891">
            <a:off x="3408376" y="4361057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FE87B-3981-4261-9A6A-5C89DD50073F}"/>
              </a:ext>
            </a:extLst>
          </p:cNvPr>
          <p:cNvSpPr txBox="1"/>
          <p:nvPr/>
        </p:nvSpPr>
        <p:spPr>
          <a:xfrm>
            <a:off x="244761" y="298576"/>
            <a:ext cx="291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directory of virtual environment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AE1F2-756A-4FD5-841B-B2E7C58433E5}"/>
              </a:ext>
            </a:extLst>
          </p:cNvPr>
          <p:cNvSpPr txBox="1"/>
          <p:nvPr/>
        </p:nvSpPr>
        <p:spPr>
          <a:xfrm>
            <a:off x="2697018" y="5351043"/>
            <a:ext cx="2687782" cy="321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Project folder: “projects”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049A1-7606-4F71-B9B9-1F558DADA188}"/>
              </a:ext>
            </a:extLst>
          </p:cNvPr>
          <p:cNvSpPr txBox="1"/>
          <p:nvPr/>
        </p:nvSpPr>
        <p:spPr>
          <a:xfrm>
            <a:off x="1694871" y="5351043"/>
            <a:ext cx="78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0A7EF-6D62-48AA-A22B-8E2111BBCD98}"/>
              </a:ext>
            </a:extLst>
          </p:cNvPr>
          <p:cNvSpPr txBox="1"/>
          <p:nvPr/>
        </p:nvSpPr>
        <p:spPr>
          <a:xfrm>
            <a:off x="1052944" y="1965978"/>
            <a:ext cx="181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virtual environment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FB4607-A2C8-452F-A219-A6CC26E7CB79}"/>
              </a:ext>
            </a:extLst>
          </p:cNvPr>
          <p:cNvSpPr txBox="1"/>
          <p:nvPr/>
        </p:nvSpPr>
        <p:spPr>
          <a:xfrm>
            <a:off x="3390066" y="3012918"/>
            <a:ext cx="6093371" cy="13298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Create Project folder: “projects/</a:t>
            </a:r>
            <a:r>
              <a:rPr lang="en-US" sz="1200" dirty="0" err="1"/>
              <a:t>mysite</a:t>
            </a:r>
            <a:r>
              <a:rPr lang="en-US" sz="1200" dirty="0"/>
              <a:t>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AAF62-9C77-4F0B-9556-6BD1CC84D16E}"/>
              </a:ext>
            </a:extLst>
          </p:cNvPr>
          <p:cNvSpPr txBox="1"/>
          <p:nvPr/>
        </p:nvSpPr>
        <p:spPr>
          <a:xfrm>
            <a:off x="3390066" y="3411123"/>
            <a:ext cx="287251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django</a:t>
            </a:r>
            <a:r>
              <a:rPr lang="en-US" sz="1200" dirty="0">
                <a:solidFill>
                  <a:srgbClr val="0070C0"/>
                </a:solidFill>
              </a:rPr>
              <a:t>-admin </a:t>
            </a:r>
            <a:r>
              <a:rPr lang="en-US" sz="1200" dirty="0" err="1">
                <a:solidFill>
                  <a:srgbClr val="0070C0"/>
                </a:solidFill>
              </a:rPr>
              <a:t>startproject</a:t>
            </a:r>
            <a:r>
              <a:rPr lang="en-US" sz="1200" dirty="0">
                <a:solidFill>
                  <a:srgbClr val="0070C0"/>
                </a:solidFill>
              </a:rPr>
              <a:t> config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85620-2433-401D-A317-5646332224C9}"/>
              </a:ext>
            </a:extLst>
          </p:cNvPr>
          <p:cNvSpPr txBox="1"/>
          <p:nvPr/>
        </p:nvSpPr>
        <p:spPr>
          <a:xfrm>
            <a:off x="2708563" y="2735919"/>
            <a:ext cx="186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Django site creation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2B35610-D49B-4F70-956F-0994E5C5C959}"/>
              </a:ext>
            </a:extLst>
          </p:cNvPr>
          <p:cNvSpPr/>
          <p:nvPr/>
        </p:nvSpPr>
        <p:spPr>
          <a:xfrm>
            <a:off x="10867495" y="3690298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71878F-491F-4CE8-95EA-2525B1E30A26}"/>
              </a:ext>
            </a:extLst>
          </p:cNvPr>
          <p:cNvSpPr txBox="1"/>
          <p:nvPr/>
        </p:nvSpPr>
        <p:spPr>
          <a:xfrm>
            <a:off x="10330872" y="3290500"/>
            <a:ext cx="186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Django site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CD47753-D0A0-480E-8005-1A2FC1308DBA}"/>
              </a:ext>
            </a:extLst>
          </p:cNvPr>
          <p:cNvSpPr/>
          <p:nvPr/>
        </p:nvSpPr>
        <p:spPr>
          <a:xfrm rot="12939891">
            <a:off x="10092714" y="3421641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BC7D16-7DB5-4623-8D11-0839ADE1FEBD}"/>
              </a:ext>
            </a:extLst>
          </p:cNvPr>
          <p:cNvSpPr txBox="1"/>
          <p:nvPr/>
        </p:nvSpPr>
        <p:spPr>
          <a:xfrm>
            <a:off x="10330872" y="4212657"/>
            <a:ext cx="151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it on browser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936D23-2837-49A3-B98E-3D8379DB4422}"/>
              </a:ext>
            </a:extLst>
          </p:cNvPr>
          <p:cNvSpPr txBox="1"/>
          <p:nvPr/>
        </p:nvSpPr>
        <p:spPr>
          <a:xfrm>
            <a:off x="4147128" y="2763855"/>
            <a:ext cx="147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Main Web Project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0CB79-B54B-4F5F-AB9F-F8F6E30EE322}"/>
              </a:ext>
            </a:extLst>
          </p:cNvPr>
          <p:cNvSpPr txBox="1"/>
          <p:nvPr/>
        </p:nvSpPr>
        <p:spPr>
          <a:xfrm>
            <a:off x="5712691" y="3493496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06526-77C2-4AEF-A873-2686E771EB0C}"/>
              </a:ext>
            </a:extLst>
          </p:cNvPr>
          <p:cNvSpPr txBox="1"/>
          <p:nvPr/>
        </p:nvSpPr>
        <p:spPr>
          <a:xfrm>
            <a:off x="6321648" y="3379705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14770A-CC47-42AF-BD0B-C89C3AA4206F}"/>
              </a:ext>
            </a:extLst>
          </p:cNvPr>
          <p:cNvSpPr txBox="1"/>
          <p:nvPr/>
        </p:nvSpPr>
        <p:spPr>
          <a:xfrm>
            <a:off x="6960110" y="3265914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ABE07-CA30-4C29-890B-8632209B30FB}"/>
              </a:ext>
            </a:extLst>
          </p:cNvPr>
          <p:cNvSpPr txBox="1"/>
          <p:nvPr/>
        </p:nvSpPr>
        <p:spPr>
          <a:xfrm>
            <a:off x="7195130" y="2989805"/>
            <a:ext cx="1231390" cy="27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Web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6E4308-4461-4938-BFC5-BD4CBD07F27E}"/>
              </a:ext>
            </a:extLst>
          </p:cNvPr>
          <p:cNvSpPr txBox="1"/>
          <p:nvPr/>
        </p:nvSpPr>
        <p:spPr>
          <a:xfrm>
            <a:off x="7098468" y="3429000"/>
            <a:ext cx="287251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django</a:t>
            </a:r>
            <a:r>
              <a:rPr lang="en-US" sz="1200" dirty="0">
                <a:solidFill>
                  <a:srgbClr val="0070C0"/>
                </a:solidFill>
              </a:rPr>
              <a:t>-admin </a:t>
            </a:r>
            <a:r>
              <a:rPr lang="en-US" sz="1200" dirty="0" err="1">
                <a:solidFill>
                  <a:srgbClr val="0070C0"/>
                </a:solidFill>
              </a:rPr>
              <a:t>startapp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appName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96BD1-1272-49B7-9937-40920BE9B92B}"/>
              </a:ext>
            </a:extLst>
          </p:cNvPr>
          <p:cNvSpPr txBox="1"/>
          <p:nvPr/>
        </p:nvSpPr>
        <p:spPr>
          <a:xfrm>
            <a:off x="7819606" y="3739285"/>
            <a:ext cx="2124363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python manage.py </a:t>
            </a:r>
            <a:r>
              <a:rPr lang="en-US" sz="1200" dirty="0" err="1"/>
              <a:t>runserver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6E88EB-2A39-4A8C-820F-8237A2FBABCC}"/>
              </a:ext>
            </a:extLst>
          </p:cNvPr>
          <p:cNvSpPr txBox="1"/>
          <p:nvPr/>
        </p:nvSpPr>
        <p:spPr>
          <a:xfrm>
            <a:off x="3685737" y="3722044"/>
            <a:ext cx="12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Config/urls.py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41C042-AAD0-4D60-BF3B-698CA0869D9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696803" y="3625495"/>
            <a:ext cx="2263307" cy="2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3D0093-AA9C-42FF-A16E-8A0F15FDD102}"/>
              </a:ext>
            </a:extLst>
          </p:cNvPr>
          <p:cNvSpPr txBox="1"/>
          <p:nvPr/>
        </p:nvSpPr>
        <p:spPr>
          <a:xfrm>
            <a:off x="7777999" y="2230213"/>
            <a:ext cx="212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Folder “projects/</a:t>
            </a:r>
            <a:r>
              <a:rPr lang="en-US" sz="1200" dirty="0" err="1"/>
              <a:t>mysite</a:t>
            </a:r>
            <a:r>
              <a:rPr lang="en-US" sz="1200" dirty="0"/>
              <a:t>/</a:t>
            </a:r>
            <a:r>
              <a:rPr lang="en-US" sz="1200" dirty="0" err="1"/>
              <a:t>appName</a:t>
            </a:r>
            <a:r>
              <a:rPr lang="en-US" sz="1200" dirty="0"/>
              <a:t>” will be created via…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186EDF-8A68-4F32-B429-A5E623AF7554}"/>
              </a:ext>
            </a:extLst>
          </p:cNvPr>
          <p:cNvSpPr txBox="1"/>
          <p:nvPr/>
        </p:nvSpPr>
        <p:spPr>
          <a:xfrm>
            <a:off x="9461580" y="5176063"/>
            <a:ext cx="2384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http://localhost:8000/appName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9AA490-5515-4FDC-A059-CECC125533FF}"/>
              </a:ext>
            </a:extLst>
          </p:cNvPr>
          <p:cNvCxnSpPr>
            <a:endCxn id="47" idx="0"/>
          </p:cNvCxnSpPr>
          <p:nvPr/>
        </p:nvCxnSpPr>
        <p:spPr>
          <a:xfrm flipH="1">
            <a:off x="10653609" y="4649275"/>
            <a:ext cx="320104" cy="5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D042B9-9510-4F28-AB6A-ECCFD5450E0E}"/>
              </a:ext>
            </a:extLst>
          </p:cNvPr>
          <p:cNvSpPr txBox="1"/>
          <p:nvPr/>
        </p:nvSpPr>
        <p:spPr>
          <a:xfrm>
            <a:off x="1542471" y="1105422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D0D542-1FDF-4A6D-BB81-7F5CB64292D5}"/>
              </a:ext>
            </a:extLst>
          </p:cNvPr>
          <p:cNvSpPr txBox="1"/>
          <p:nvPr/>
        </p:nvSpPr>
        <p:spPr>
          <a:xfrm>
            <a:off x="2327562" y="4826407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903061-DE70-4F4D-8AD4-C383FD37794C}"/>
              </a:ext>
            </a:extLst>
          </p:cNvPr>
          <p:cNvSpPr txBox="1"/>
          <p:nvPr/>
        </p:nvSpPr>
        <p:spPr>
          <a:xfrm>
            <a:off x="2327562" y="2276214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757C73-5C03-4CC9-B302-EF0F52867652}"/>
              </a:ext>
            </a:extLst>
          </p:cNvPr>
          <p:cNvSpPr txBox="1"/>
          <p:nvPr/>
        </p:nvSpPr>
        <p:spPr>
          <a:xfrm>
            <a:off x="3101590" y="2960000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E68C1C-C734-4D29-A7F6-3C6522014BA5}"/>
              </a:ext>
            </a:extLst>
          </p:cNvPr>
          <p:cNvSpPr txBox="1"/>
          <p:nvPr/>
        </p:nvSpPr>
        <p:spPr>
          <a:xfrm>
            <a:off x="3101590" y="3379068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56EF10-9BBA-42C8-BF6E-103F70025B89}"/>
              </a:ext>
            </a:extLst>
          </p:cNvPr>
          <p:cNvSpPr txBox="1"/>
          <p:nvPr/>
        </p:nvSpPr>
        <p:spPr>
          <a:xfrm>
            <a:off x="8534723" y="3101803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B563C0-5C47-4AA6-A78D-38B7C68B6C4A}"/>
              </a:ext>
            </a:extLst>
          </p:cNvPr>
          <p:cNvSpPr txBox="1"/>
          <p:nvPr/>
        </p:nvSpPr>
        <p:spPr>
          <a:xfrm>
            <a:off x="7508564" y="3693119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1C81C5-FEA6-49A3-992E-B0FD2F54806F}"/>
              </a:ext>
            </a:extLst>
          </p:cNvPr>
          <p:cNvCxnSpPr/>
          <p:nvPr/>
        </p:nvCxnSpPr>
        <p:spPr>
          <a:xfrm flipV="1">
            <a:off x="9215005" y="2839704"/>
            <a:ext cx="0" cy="58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AD6E3A-688C-4F6C-BBAF-39E79CC8E2AE}"/>
              </a:ext>
            </a:extLst>
          </p:cNvPr>
          <p:cNvSpPr txBox="1"/>
          <p:nvPr/>
        </p:nvSpPr>
        <p:spPr>
          <a:xfrm>
            <a:off x="3450716" y="3748917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6E8D47-BB59-4AFB-BDA4-59941D06C021}"/>
              </a:ext>
            </a:extLst>
          </p:cNvPr>
          <p:cNvSpPr txBox="1"/>
          <p:nvPr/>
        </p:nvSpPr>
        <p:spPr>
          <a:xfrm>
            <a:off x="9079345" y="5147883"/>
            <a:ext cx="41520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31CC-0A6B-4896-B1A6-A75F9EB8D17C}"/>
              </a:ext>
            </a:extLst>
          </p:cNvPr>
          <p:cNvSpPr txBox="1"/>
          <p:nvPr/>
        </p:nvSpPr>
        <p:spPr>
          <a:xfrm>
            <a:off x="2327562" y="5327124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9D2D10-1189-4D17-BE91-DD43B70E459D}"/>
              </a:ext>
            </a:extLst>
          </p:cNvPr>
          <p:cNvSpPr txBox="1"/>
          <p:nvPr/>
        </p:nvSpPr>
        <p:spPr>
          <a:xfrm>
            <a:off x="1237672" y="541939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4040909" y="175341"/>
            <a:ext cx="409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virtual environment of </a:t>
            </a:r>
            <a:r>
              <a:rPr lang="en-US" sz="1600" b="1" dirty="0"/>
              <a:t>python</a:t>
            </a:r>
            <a:r>
              <a:rPr lang="en-US" sz="1400" b="1" dirty="0"/>
              <a:t> </a:t>
            </a:r>
            <a:r>
              <a:rPr lang="en-US" sz="1400" b="1" dirty="0" err="1"/>
              <a:t>django</a:t>
            </a:r>
            <a:r>
              <a:rPr lang="en-US" sz="1400" b="1" dirty="0"/>
              <a:t> web site</a:t>
            </a:r>
          </a:p>
        </p:txBody>
      </p:sp>
    </p:spTree>
    <p:extLst>
      <p:ext uri="{BB962C8B-B14F-4D97-AF65-F5344CB8AC3E}">
        <p14:creationId xmlns:p14="http://schemas.microsoft.com/office/powerpoint/2010/main" val="99570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6799</TotalTime>
  <Words>123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13</cp:revision>
  <dcterms:created xsi:type="dcterms:W3CDTF">2020-09-09T04:09:53Z</dcterms:created>
  <dcterms:modified xsi:type="dcterms:W3CDTF">2020-09-13T21:29:40Z</dcterms:modified>
</cp:coreProperties>
</file>