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embeddedFontLst>
    <p:embeddedFont>
      <p:font typeface="Inconsolata"/>
      <p:regular r:id="rId86"/>
      <p:bold r:id="rId87"/>
    </p:embeddedFont>
    <p:embeddedFont>
      <p:font typeface="Montserra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font" Target="fonts/Inconsolata-regular.fntdata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Montserrat-regular.fntdata"/><Relationship Id="rId43" Type="http://schemas.openxmlformats.org/officeDocument/2006/relationships/slide" Target="slides/slide39.xml"/><Relationship Id="rId87" Type="http://schemas.openxmlformats.org/officeDocument/2006/relationships/font" Target="fonts/Inconsolata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Montserrat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Montserrat-boldItalic.fntdata"/><Relationship Id="rId90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ddf83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ddf83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3e28ca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3e28ca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7e6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37e6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3e28c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3e28c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3e28ca2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3e28ca2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3e28ca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3e28ca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07f7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407f7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407f7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407f7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407f7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407f7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07f75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07f7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407f75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407f75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407f75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407f75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ddf8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ddf8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437e67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437e67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437e67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437e67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7e67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c437e67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7e67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c437e67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48a628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48a628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c48a628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c48a628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ddf83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ddf83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48a62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48a62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48a62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48a62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8a62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8a62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48a628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48a628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8a628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8a628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c48a628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c48a628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c48a62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c48a62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8a628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48a628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48a628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48a628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c48a628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c48a628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ddf83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ddf83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48a628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48a628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48a628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c48a628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48a628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c48a628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48a628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48a628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c48a628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c48a628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48a628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48a628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48a628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48a628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c4ac3cd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c4ac3cd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4ac3cd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c4ac3cd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ddf83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ddf83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c4ac3c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c4ac3c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c4ac3cd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c4ac3c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4ac3cd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c4ac3cd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c4ac3cd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c4ac3cd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4ac3cd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c4ac3cd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c4ac3cd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c4ac3cd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4ac3cd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c4ac3cd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c4ac3cd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c4ac3cd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c4ac3cd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c4ac3cd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4ac3cd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c4ac3cd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ddf83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ddf83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c4ac3cd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c4ac3cd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4ac3cd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4ac3cd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ddf83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ddf83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domainname.com/first_app/%E2%80%A6" TargetMode="External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29" name="Google Shape;329;p46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47" name="Google Shape;347;p48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56" name="Google Shape;356;p49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65" name="Google Shape;365;p50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83" name="Google Shape;383;p52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407" name="Google Shape;40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pic>
        <p:nvPicPr>
          <p:cNvPr descr="watermark.jpg" id="439" name="Google Shape;4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pic>
        <p:nvPicPr>
          <p:cNvPr descr="watermark.jpg" id="447" name="Google Shape;4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Google Shape;49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9" name="Google Shape;55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pic>
        <p:nvPicPr>
          <p:cNvPr descr="watermark.jpg" id="607" name="Google Shape;607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8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2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</a:t>
            </a:r>
            <a:r>
              <a:rPr lang="en"/>
              <a:t> Templates!</a:t>
            </a:r>
            <a:endParaRPr/>
          </a:p>
        </p:txBody>
      </p:sp>
      <p:pic>
        <p:nvPicPr>
          <p:cNvPr descr="watermark.jpg" id="623" name="Google Shape;62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8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pic>
        <p:nvPicPr>
          <p:cNvPr descr="watermark.jpg" id="647" name="Google Shape;64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9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87" name="Google Shape;687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9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95" name="Google Shape;69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9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03" name="Google Shape;70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11" name="Google Shape;71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