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8E6B8-69DB-4B2C-A0A1-70C47E52736F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r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8BAA3-A93D-4EA6-BEA2-3F55A45E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5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C506-307E-48A0-8D31-C5DD22317D9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8CA3-3F37-4681-8A52-FF00DF92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88" y="264404"/>
            <a:ext cx="5177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SB drip TALL recipe             2.25  T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Wrap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Soinach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4.50  T</a:t>
            </a:r>
          </a:p>
          <a:p>
            <a:r>
              <a:rPr lang="en-US" dirty="0">
                <a:solidFill>
                  <a:schemeClr val="accent6"/>
                </a:solidFill>
              </a:rPr>
              <a:t>Milk White 2% 4L</a:t>
            </a:r>
          </a:p>
          <a:p>
            <a:r>
              <a:rPr lang="en-US" dirty="0">
                <a:solidFill>
                  <a:schemeClr val="accent6"/>
                </a:solidFill>
              </a:rPr>
              <a:t>343  ml @ 0.00                  0.00</a:t>
            </a:r>
          </a:p>
          <a:p>
            <a:r>
              <a:rPr lang="en-US" dirty="0">
                <a:solidFill>
                  <a:srgbClr val="0070C0"/>
                </a:solidFill>
              </a:rPr>
              <a:t>Breakfast Sandwich S</a:t>
            </a:r>
          </a:p>
          <a:p>
            <a:r>
              <a:rPr lang="en-US" dirty="0">
                <a:solidFill>
                  <a:srgbClr val="0070C0"/>
                </a:solidFill>
              </a:rPr>
              <a:t>    2 each @ 4.45               8.90  T</a:t>
            </a:r>
          </a:p>
          <a:p>
            <a:r>
              <a:rPr lang="en-US" dirty="0">
                <a:solidFill>
                  <a:srgbClr val="FF0000"/>
                </a:solidFill>
              </a:rPr>
              <a:t>ONH  13%   1@0.75              $0.76</a:t>
            </a:r>
          </a:p>
          <a:p>
            <a:r>
              <a:rPr lang="en-US" dirty="0">
                <a:solidFill>
                  <a:srgbClr val="7030A0"/>
                </a:solidFill>
              </a:rPr>
              <a:t>1   CARJ000360                  24.99</a:t>
            </a:r>
          </a:p>
          <a:p>
            <a:r>
              <a:rPr lang="en-US" dirty="0" err="1">
                <a:solidFill>
                  <a:srgbClr val="7030A0"/>
                </a:solidFill>
              </a:rPr>
              <a:t>iCan</a:t>
            </a:r>
            <a:r>
              <a:rPr lang="en-US" dirty="0">
                <a:solidFill>
                  <a:srgbClr val="7030A0"/>
                </a:solidFill>
              </a:rPr>
              <a:t> CaT6 RJ45 Patch Cable </a:t>
            </a:r>
            <a:r>
              <a:rPr lang="en-US" dirty="0" err="1">
                <a:solidFill>
                  <a:srgbClr val="7030A0"/>
                </a:solidFill>
              </a:rPr>
              <a:t>Snglass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40 </a:t>
            </a:r>
            <a:r>
              <a:rPr lang="en-US" dirty="0" err="1">
                <a:solidFill>
                  <a:srgbClr val="7030A0"/>
                </a:solidFill>
              </a:rPr>
              <a:t>ft</a:t>
            </a:r>
            <a:r>
              <a:rPr lang="en-US" dirty="0">
                <a:solidFill>
                  <a:srgbClr val="7030A0"/>
                </a:solidFill>
              </a:rPr>
              <a:t> (light yellow) (OBENB-040YEL)</a:t>
            </a:r>
          </a:p>
          <a:p>
            <a:r>
              <a:rPr lang="en-US" dirty="0">
                <a:solidFill>
                  <a:srgbClr val="7030A0"/>
                </a:solidFill>
              </a:rPr>
              <a:t>N-A</a:t>
            </a:r>
          </a:p>
          <a:p>
            <a:r>
              <a:rPr lang="en-US" dirty="0">
                <a:solidFill>
                  <a:schemeClr val="tx2"/>
                </a:solidFill>
              </a:rPr>
              <a:t>1   H&amp;H </a:t>
            </a:r>
            <a:r>
              <a:rPr lang="en-US" dirty="0" err="1">
                <a:solidFill>
                  <a:schemeClr val="tx2"/>
                </a:solidFill>
              </a:rPr>
              <a:t>Pororo</a:t>
            </a:r>
            <a:r>
              <a:rPr lang="en-US" dirty="0">
                <a:solidFill>
                  <a:schemeClr val="tx2"/>
                </a:solidFill>
              </a:rPr>
              <a:t> playing mat @$174.00 174.00T</a:t>
            </a:r>
          </a:p>
          <a:p>
            <a:r>
              <a:rPr lang="en-US" dirty="0">
                <a:solidFill>
                  <a:schemeClr val="tx2"/>
                </a:solidFill>
              </a:rPr>
              <a:t>190X130X  2CM</a:t>
            </a:r>
          </a:p>
          <a:p>
            <a:r>
              <a:rPr lang="en-US" dirty="0">
                <a:solidFill>
                  <a:schemeClr val="tx2"/>
                </a:solidFill>
              </a:rPr>
              <a:t>#promotion item- Reg.$220.00/EA</a:t>
            </a:r>
          </a:p>
          <a:p>
            <a:r>
              <a:rPr lang="en-US" dirty="0">
                <a:solidFill>
                  <a:srgbClr val="FFC000"/>
                </a:solidFill>
              </a:rPr>
              <a:t>Visa  $100     100.00   N B   100.00</a:t>
            </a:r>
          </a:p>
          <a:p>
            <a:r>
              <a:rPr lang="en-US" dirty="0">
                <a:solidFill>
                  <a:schemeClr val="accent5"/>
                </a:solidFill>
              </a:rPr>
              <a:t>2579600   LARGE FRUIT TRAY    1R 23.99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7580" y="1115590"/>
            <a:ext cx="514487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/>
              <a:t>가격을 중심으로 한 줄로 만든다</a:t>
            </a:r>
            <a:r>
              <a:rPr lang="en-US" altLang="ko-KR" sz="11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100" dirty="0"/>
              <a:t>가격은 </a:t>
            </a:r>
            <a:r>
              <a:rPr lang="en-US" altLang="ko-KR" sz="1100" dirty="0"/>
              <a:t>CR/LF </a:t>
            </a:r>
            <a:r>
              <a:rPr lang="ko-KR" altLang="en-US" sz="1100" dirty="0"/>
              <a:t>바로 이전의 데이터 위치에 있다</a:t>
            </a:r>
            <a:r>
              <a:rPr lang="en-US" altLang="ko-KR" sz="1100" dirty="0"/>
              <a:t>. </a:t>
            </a:r>
          </a:p>
          <a:p>
            <a:pPr marL="800100" lvl="1" indent="-342900">
              <a:buAutoNum type="arabicPeriod"/>
            </a:pPr>
            <a:r>
              <a:rPr lang="en-US" sz="1100" dirty="0"/>
              <a:t>T </a:t>
            </a:r>
            <a:r>
              <a:rPr lang="ko-KR" altLang="en-US" sz="1100" dirty="0"/>
              <a:t>정보와 같은 부가 정보가 있을 수 있다</a:t>
            </a:r>
            <a:r>
              <a:rPr lang="en-US" altLang="ko-KR" sz="1100" dirty="0"/>
              <a:t>.</a:t>
            </a:r>
          </a:p>
          <a:p>
            <a:pPr marL="800100" lvl="1" indent="-342900">
              <a:buAutoNum type="arabicPeriod"/>
            </a:pPr>
            <a:r>
              <a:rPr lang="en-US" sz="1100" dirty="0"/>
              <a:t>$ </a:t>
            </a:r>
            <a:r>
              <a:rPr lang="ko-KR" altLang="en-US" sz="1100" dirty="0"/>
              <a:t>표시는 </a:t>
            </a:r>
            <a:r>
              <a:rPr lang="en-US" altLang="ko-KR" sz="1100" dirty="0"/>
              <a:t>“” </a:t>
            </a:r>
            <a:r>
              <a:rPr lang="ko-KR" altLang="en-US" sz="1100" dirty="0"/>
              <a:t>로 대체</a:t>
            </a:r>
            <a:endParaRPr lang="en-US" altLang="ko-KR" sz="1100" dirty="0"/>
          </a:p>
          <a:p>
            <a:pPr marL="800100" lvl="1" indent="-342900">
              <a:buAutoNum type="arabicPeriod"/>
            </a:pPr>
            <a:r>
              <a:rPr lang="ko-KR" altLang="en-US" sz="1100" dirty="0"/>
              <a:t>이 표시 정보가 </a:t>
            </a:r>
            <a:r>
              <a:rPr lang="en-US" altLang="ko-KR" sz="1100" dirty="0"/>
              <a:t>0.00 </a:t>
            </a:r>
            <a:r>
              <a:rPr lang="ko-KR" altLang="en-US" sz="1100" dirty="0"/>
              <a:t>인 경우는 제외시킨다</a:t>
            </a:r>
            <a:r>
              <a:rPr lang="en-US" altLang="ko-KR" sz="11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100" dirty="0"/>
              <a:t>가격 뒤의 </a:t>
            </a:r>
            <a:r>
              <a:rPr lang="en-US" altLang="ko-KR" sz="1100" dirty="0"/>
              <a:t>item description </a:t>
            </a:r>
            <a:r>
              <a:rPr lang="ko-KR" altLang="en-US" sz="1100" dirty="0"/>
              <a:t>혹은 </a:t>
            </a:r>
            <a:r>
              <a:rPr lang="en-US" altLang="ko-KR" sz="1100" dirty="0"/>
              <a:t>promotion </a:t>
            </a:r>
            <a:r>
              <a:rPr lang="ko-KR" altLang="en-US" sz="1100" dirty="0" err="1"/>
              <a:t>갸격부분의</a:t>
            </a:r>
            <a:r>
              <a:rPr lang="ko-KR" altLang="en-US" sz="1100" dirty="0"/>
              <a:t> 경우에는 별도로 </a:t>
            </a:r>
            <a:r>
              <a:rPr lang="en-US" altLang="ko-KR" sz="1100" dirty="0"/>
              <a:t>item</a:t>
            </a:r>
            <a:r>
              <a:rPr lang="ko-KR" altLang="en-US" sz="1100" dirty="0"/>
              <a:t> </a:t>
            </a:r>
            <a:r>
              <a:rPr lang="en-US" altLang="ko-KR" sz="1100" dirty="0"/>
              <a:t>description</a:t>
            </a:r>
            <a:r>
              <a:rPr lang="ko-KR" altLang="en-US" sz="1100" dirty="0"/>
              <a:t> 시작 정보를 찾아야 함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sz="1100" dirty="0"/>
              <a:t>@</a:t>
            </a:r>
            <a:r>
              <a:rPr lang="ko-KR" altLang="en-US" sz="1100" dirty="0"/>
              <a:t>을</a:t>
            </a:r>
            <a:r>
              <a:rPr lang="en-US" sz="1100" dirty="0"/>
              <a:t> </a:t>
            </a:r>
            <a:r>
              <a:rPr lang="ko-KR" altLang="en-US" sz="1100" dirty="0"/>
              <a:t>찾는다</a:t>
            </a:r>
            <a:r>
              <a:rPr lang="en-US" altLang="ko-KR" sz="1100" dirty="0"/>
              <a:t>.</a:t>
            </a:r>
          </a:p>
          <a:p>
            <a:pPr marL="800100" lvl="1" indent="-342900">
              <a:buAutoNum type="arabicPeriod"/>
            </a:pPr>
            <a:r>
              <a:rPr lang="en-US" sz="1100" dirty="0"/>
              <a:t>If Yes, @ </a:t>
            </a:r>
            <a:r>
              <a:rPr lang="ko-KR" altLang="en-US" sz="1100" dirty="0"/>
              <a:t>바로 앞의 데이터</a:t>
            </a:r>
            <a:r>
              <a:rPr lang="en-US" altLang="ko-KR" sz="1100" dirty="0"/>
              <a:t>, </a:t>
            </a:r>
            <a:r>
              <a:rPr lang="ko-KR" altLang="en-US" sz="1100" dirty="0"/>
              <a:t>바로 뒤의 데이터를 찾는다</a:t>
            </a:r>
            <a:r>
              <a:rPr lang="en-US" altLang="ko-KR" sz="1100" dirty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100" dirty="0"/>
              <a:t>바로 뒤의 데이터는 찾아진다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 금액이 </a:t>
            </a:r>
            <a:r>
              <a:rPr lang="en-US" altLang="ko-KR" sz="1100" dirty="0"/>
              <a:t>$</a:t>
            </a:r>
            <a:r>
              <a:rPr lang="ko-KR" altLang="en-US" sz="1100" dirty="0"/>
              <a:t>를 포함하고 있다면 </a:t>
            </a:r>
            <a:r>
              <a:rPr lang="en-US" altLang="ko-KR" sz="1100" dirty="0"/>
              <a:t>“” </a:t>
            </a:r>
            <a:r>
              <a:rPr lang="ko-KR" altLang="en-US" sz="1100" dirty="0"/>
              <a:t>로 </a:t>
            </a:r>
            <a:r>
              <a:rPr lang="en-US" altLang="ko-KR" sz="1100" dirty="0"/>
              <a:t>replace</a:t>
            </a:r>
          </a:p>
          <a:p>
            <a:pPr marL="1257300" lvl="2" indent="-342900">
              <a:buAutoNum type="arabicPeriod"/>
            </a:pPr>
            <a:r>
              <a:rPr lang="ko-KR" altLang="en-US" sz="1100" dirty="0"/>
              <a:t>바로 앞의 데이터는 있을 수도 있고 없을 수도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없다면 수량 정보는 </a:t>
            </a:r>
            <a:r>
              <a:rPr lang="en-US" altLang="ko-KR" sz="1100" dirty="0"/>
              <a:t>1</a:t>
            </a:r>
            <a:r>
              <a:rPr lang="ko-KR" altLang="en-US" sz="1100" dirty="0"/>
              <a:t>로 한다</a:t>
            </a:r>
            <a:r>
              <a:rPr lang="en-US" altLang="ko-KR" sz="1100" dirty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100" dirty="0"/>
              <a:t>바로 앞의 데이터 </a:t>
            </a:r>
            <a:r>
              <a:rPr lang="en-US" altLang="ko-KR" sz="1100" dirty="0"/>
              <a:t>(</a:t>
            </a:r>
            <a:r>
              <a:rPr lang="ko-KR" altLang="en-US" sz="1100" dirty="0"/>
              <a:t>수량 정보</a:t>
            </a:r>
            <a:r>
              <a:rPr lang="en-US" altLang="ko-KR" sz="1100" dirty="0"/>
              <a:t>)</a:t>
            </a:r>
            <a:r>
              <a:rPr lang="ko-KR" altLang="en-US" sz="1100" dirty="0"/>
              <a:t>와 </a:t>
            </a:r>
            <a:r>
              <a:rPr lang="en-US" altLang="ko-KR" sz="1100" dirty="0"/>
              <a:t>EA </a:t>
            </a:r>
            <a:r>
              <a:rPr lang="ko-KR" altLang="en-US" sz="1100" dirty="0"/>
              <a:t>같은 문자가 붙는 경우는 수량 정보로 바꾼다</a:t>
            </a:r>
            <a:r>
              <a:rPr lang="en-US" altLang="ko-KR" sz="1100" dirty="0"/>
              <a:t>.</a:t>
            </a:r>
          </a:p>
          <a:p>
            <a:pPr marL="800100" lvl="1" indent="-342900">
              <a:buAutoNum type="arabicPeriod"/>
            </a:pPr>
            <a:r>
              <a:rPr lang="en-US" sz="1100" dirty="0"/>
              <a:t>If no, “1@</a:t>
            </a:r>
            <a:r>
              <a:rPr lang="ko-KR" altLang="en-US" sz="1100" dirty="0"/>
              <a:t>가격</a:t>
            </a:r>
            <a:r>
              <a:rPr lang="en-US" altLang="ko-KR" sz="1100" dirty="0"/>
              <a:t>” </a:t>
            </a:r>
            <a:r>
              <a:rPr lang="ko-KR" altLang="en-US" sz="1100" dirty="0"/>
              <a:t>이라는 로직을 암시적으로 적용할 수 있다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#1,</a:t>
            </a:r>
            <a:r>
              <a:rPr lang="ko-KR" altLang="en-US" sz="1100" dirty="0"/>
              <a:t> </a:t>
            </a:r>
            <a:r>
              <a:rPr lang="en-US" altLang="ko-KR" sz="1100" dirty="0"/>
              <a:t>#2</a:t>
            </a:r>
            <a:r>
              <a:rPr lang="ko-KR" altLang="en-US" sz="1100" dirty="0"/>
              <a:t>를 거치고 나면 어느정도 </a:t>
            </a:r>
            <a:r>
              <a:rPr lang="en-US" altLang="ko-KR" sz="1100" dirty="0"/>
              <a:t>item </a:t>
            </a:r>
            <a:r>
              <a:rPr lang="ko-KR" altLang="en-US" sz="1100" dirty="0"/>
              <a:t>에 대한 정보를 습득 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중에는 바로 </a:t>
            </a:r>
            <a:r>
              <a:rPr lang="en-US" altLang="ko-KR" sz="1100" dirty="0"/>
              <a:t>item name </a:t>
            </a:r>
            <a:r>
              <a:rPr lang="ko-KR" altLang="en-US" sz="1100" dirty="0"/>
              <a:t>으로 할 수도 있고</a:t>
            </a:r>
            <a:r>
              <a:rPr lang="en-US" altLang="ko-KR" sz="1100" dirty="0"/>
              <a:t>, </a:t>
            </a:r>
            <a:r>
              <a:rPr lang="ko-KR" altLang="en-US" sz="1100" dirty="0"/>
              <a:t>더 분화해야 하는 것도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예를 들어 </a:t>
            </a:r>
            <a:r>
              <a:rPr lang="en-US" altLang="ko-KR" sz="1100" dirty="0"/>
              <a:t>item number, </a:t>
            </a:r>
            <a:r>
              <a:rPr lang="ko-KR" altLang="en-US" sz="1100" dirty="0"/>
              <a:t>수량</a:t>
            </a:r>
            <a:r>
              <a:rPr lang="en-US" altLang="ko-KR" sz="1100" dirty="0"/>
              <a:t>, </a:t>
            </a:r>
            <a:r>
              <a:rPr lang="ko-KR" altLang="en-US" sz="1100" dirty="0"/>
              <a:t>질량</a:t>
            </a:r>
            <a:r>
              <a:rPr lang="en-US" altLang="ko-KR" sz="1100" dirty="0"/>
              <a:t>, </a:t>
            </a:r>
            <a:r>
              <a:rPr lang="ko-KR" altLang="en-US" sz="1100" dirty="0"/>
              <a:t>크기 등등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그 외 특수 문자 혹은 </a:t>
            </a:r>
            <a:r>
              <a:rPr lang="en-US" altLang="ko-KR" sz="1100" dirty="0"/>
              <a:t>receipt </a:t>
            </a:r>
            <a:r>
              <a:rPr lang="ko-KR" altLang="en-US" sz="1100" dirty="0"/>
              <a:t>자체 특유의 데이터를 처리한다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728869" y="264404"/>
            <a:ext cx="22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</a:t>
            </a:r>
            <a:r>
              <a:rPr lang="ko-KR" altLang="en-US" dirty="0"/>
              <a:t> </a:t>
            </a:r>
            <a:r>
              <a:rPr lang="en-US" altLang="ko-KR" dirty="0"/>
              <a:t>Massage</a:t>
            </a:r>
            <a:r>
              <a:rPr lang="ko-KR" altLang="en-US" dirty="0"/>
              <a:t> </a:t>
            </a:r>
            <a:r>
              <a:rPr lang="en-US" altLang="ko-KR" dirty="0"/>
              <a:t>Logic</a:t>
            </a:r>
            <a:endParaRPr lang="en-US" dirty="0"/>
          </a:p>
        </p:txBody>
      </p:sp>
      <p:cxnSp>
        <p:nvCxnSpPr>
          <p:cNvPr id="10" name="Connector: Elbow 9"/>
          <p:cNvCxnSpPr>
            <a:stCxn id="5" idx="2"/>
          </p:cNvCxnSpPr>
          <p:nvPr/>
        </p:nvCxnSpPr>
        <p:spPr>
          <a:xfrm rot="5400000">
            <a:off x="7822528" y="4625015"/>
            <a:ext cx="869765" cy="1145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382" y="6114362"/>
            <a:ext cx="1122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Massage </a:t>
            </a:r>
            <a:r>
              <a:rPr lang="ko-KR" altLang="en-US" dirty="0"/>
              <a:t>작업 후에 결과 수정된 </a:t>
            </a:r>
            <a:r>
              <a:rPr lang="en-US" altLang="ko-KR" dirty="0"/>
              <a:t>receipt </a:t>
            </a:r>
            <a:r>
              <a:rPr lang="ko-KR" altLang="en-US" dirty="0"/>
              <a:t>을 바탕으로 </a:t>
            </a:r>
            <a:r>
              <a:rPr lang="en-US" altLang="ko-KR" dirty="0"/>
              <a:t>xml parser </a:t>
            </a:r>
            <a:r>
              <a:rPr lang="ko-KR" altLang="en-US" dirty="0"/>
              <a:t>를 작성해서 테스트 한다</a:t>
            </a:r>
            <a:r>
              <a:rPr lang="en-US" altLang="ko-KR" dirty="0"/>
              <a:t>. </a:t>
            </a:r>
            <a:r>
              <a:rPr lang="ko-KR" altLang="en-US" dirty="0"/>
              <a:t>이때 코드의 수정 예상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최대한 코드의 재사용성을 고려해서 반복되거나 비슷한 패턴에 대해 동적으로 대응하도록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2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6</cp:revision>
  <dcterms:created xsi:type="dcterms:W3CDTF">2017-03-27T02:57:45Z</dcterms:created>
  <dcterms:modified xsi:type="dcterms:W3CDTF">2017-03-27T03:39:13Z</dcterms:modified>
</cp:coreProperties>
</file>