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6AF-40C3-4606-B7D2-FE4E4D28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9A4B-8188-449E-BA39-53C394BD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145A-6392-4614-AE71-D4D495D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2364-75BE-461F-BD78-44CBCEC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0426-839E-482A-BD28-239C336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1326-D437-441F-AFE5-AAB190AF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8C5-0CAA-49DA-B5B5-393444A4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2C47-5C14-49A6-80D1-02341631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CED5-F207-4EBE-B32E-D966D35F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44B5-9DA7-44E3-944E-3E692BC5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3D6AF-B113-44B0-88F1-745D0159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16070-8485-4CB6-B929-5B40A8F0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EAD3-F405-4BDD-B8E9-2F24BD72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FB4C-1076-4C32-953D-624036E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45C8-9E62-4C2C-A445-4FEE5977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999-C7B8-4ACF-A080-C421811E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7626-C016-4677-B127-9A9ED343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D7D-FBAB-43E5-A003-9335EB2E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FE48-51D3-48D1-839A-CB646CF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543D-7F94-4886-B3FA-575C4524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F61-A215-4D13-8678-58FA83DA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4961-FB8E-4C0C-A465-EB9AF188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7124-34B6-4DF9-9572-8C570C4C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194E-92FC-4D9E-8A04-42FC70A0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8EE0-3088-4593-87A9-F34CC79D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72E-20CC-49B0-9ED4-81885849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3DCF-5703-4A45-A383-A9F7AE2D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EAA8-69A2-473C-BBEE-5142BF20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3C40-6B52-42AB-A0C6-EAE46219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96BC-F842-4B09-B673-EC69EA02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AE94-5D08-4FE3-894E-8B5C335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12AC-C5B9-4A6F-A7F2-CB136FC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CA44-8D71-4B57-B592-1C391954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4420-E6E8-4205-BDF6-8148B9C3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A9107-A106-4164-9750-4F1AB90A4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5D2E0-E7AB-40B1-9E0B-67E0F54F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5E08-FDD9-4852-9F2D-2528E719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A72B-2F48-40F7-A6AF-EF271CA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60821-E9B8-4E6B-BD11-492FE8EA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8DD5-7E99-4868-920E-35345210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C486-9509-4967-813A-9BB4F5B1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5255-14E7-4BE8-BA19-7FF43E73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8DF7-08BE-45A2-A311-C9712979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5BD5-2897-48D2-AF73-0EC0934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8696-4B52-4EA1-B078-41F87FC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9D26D-B963-4BAD-84DA-A7AB18D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FE1-EA6E-4A3F-A7DD-DDC9EFD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DC5B-5823-4BF7-B03C-FD019A0B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5BEF-92D0-48B9-A06F-DDD51CD1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5EA9-5E6B-402D-901A-4F097B34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6242-FB26-48F7-9440-DCC7F7B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EF2D-EFE0-4594-B387-8353A1D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4C8-125A-486E-8608-3443F384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8B75-27EC-46B7-AD32-629D6424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B940-AB63-4213-B744-CBC05245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BCC9-3EA4-4C99-8678-610D1D1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D3B0-EAD0-4C61-96A8-2EEBC2C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5F68-91C3-46CC-876C-CAE0DC2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B162-CE09-4748-9CCB-81557B7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4378-FB1D-4E36-8EF3-E214D4BA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65BF-5156-424C-B1DC-EF8E69AD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52F1-6010-4516-B086-77954084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6868-9042-4025-947F-C9CC8174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5E9FC-C31D-4137-986E-67B37587CB57}"/>
              </a:ext>
            </a:extLst>
          </p:cNvPr>
          <p:cNvSpPr txBox="1"/>
          <p:nvPr/>
        </p:nvSpPr>
        <p:spPr>
          <a:xfrm>
            <a:off x="132201" y="110169"/>
            <a:ext cx="12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6EA8-CB4B-43AF-BD4A-28306EB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1" y="524521"/>
            <a:ext cx="1983038" cy="296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E2165-5884-4C42-A9C3-3B6F8E8CFE95}"/>
              </a:ext>
            </a:extLst>
          </p:cNvPr>
          <p:cNvSpPr txBox="1"/>
          <p:nvPr/>
        </p:nvSpPr>
        <p:spPr>
          <a:xfrm>
            <a:off x="2335575" y="110169"/>
            <a:ext cx="155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39ECC-4608-4661-AC5C-97C59E60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74" y="524521"/>
            <a:ext cx="1745802" cy="2967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29B3B-F1D3-4A02-9FE5-AD47E40C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385" y="524522"/>
            <a:ext cx="1943003" cy="2967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51C11-A87B-4837-92AB-29307D0A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1" y="3952951"/>
            <a:ext cx="1806051" cy="2766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D3918D-591D-4DDF-83D0-0CAB0142CFF5}"/>
              </a:ext>
            </a:extLst>
          </p:cNvPr>
          <p:cNvSpPr txBox="1"/>
          <p:nvPr/>
        </p:nvSpPr>
        <p:spPr>
          <a:xfrm>
            <a:off x="4735385" y="110169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65E0F-23CD-4E56-9FFE-FE11ADC34F30}"/>
              </a:ext>
            </a:extLst>
          </p:cNvPr>
          <p:cNvSpPr txBox="1"/>
          <p:nvPr/>
        </p:nvSpPr>
        <p:spPr>
          <a:xfrm>
            <a:off x="132201" y="3536717"/>
            <a:ext cx="460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 ( Similar to </a:t>
            </a:r>
            <a:r>
              <a:rPr lang="en-US" dirty="0" err="1"/>
              <a:t>MasterDetail</a:t>
            </a:r>
            <a:r>
              <a:rPr lang="en-US" dirty="0"/>
              <a:t>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3D5002-7495-48D6-A9E6-35A6209B8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574" y="3978473"/>
            <a:ext cx="1828801" cy="27149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4B18DC-4F49-47A2-A87B-4599042B2D43}"/>
              </a:ext>
            </a:extLst>
          </p:cNvPr>
          <p:cNvCxnSpPr/>
          <p:nvPr/>
        </p:nvCxnSpPr>
        <p:spPr>
          <a:xfrm>
            <a:off x="2038120" y="4957590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7C3BA6-8284-4DE3-AD44-BFD0FC371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580" y="524521"/>
            <a:ext cx="1827117" cy="27406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08FC50-1695-4C79-8DCA-8475C966EFC1}"/>
              </a:ext>
            </a:extLst>
          </p:cNvPr>
          <p:cNvCxnSpPr/>
          <p:nvPr/>
        </p:nvCxnSpPr>
        <p:spPr>
          <a:xfrm>
            <a:off x="6775373" y="1707614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09429B-D3CB-47BB-8CF8-8DEA305386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5253" y="3881129"/>
            <a:ext cx="1904931" cy="2909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B92A2-47F8-46DB-A9F1-783AEBF184E1}"/>
              </a:ext>
            </a:extLst>
          </p:cNvPr>
          <p:cNvSpPr txBox="1"/>
          <p:nvPr/>
        </p:nvSpPr>
        <p:spPr>
          <a:xfrm>
            <a:off x="4735385" y="3536717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Tabbed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7BDF16-12C7-4734-A35B-B8D3E58A7A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6266" y="3850264"/>
            <a:ext cx="1910490" cy="28687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A9EDD4-C96F-4B20-818A-90CE2F182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9249" y="3850263"/>
            <a:ext cx="1921774" cy="2849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469E3B-9800-4BAC-8C72-31D2B8B825D6}"/>
              </a:ext>
            </a:extLst>
          </p:cNvPr>
          <p:cNvSpPr txBox="1"/>
          <p:nvPr/>
        </p:nvSpPr>
        <p:spPr>
          <a:xfrm>
            <a:off x="8580272" y="3373063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Page</a:t>
            </a:r>
          </a:p>
        </p:txBody>
      </p:sp>
    </p:spTree>
    <p:extLst>
      <p:ext uri="{BB962C8B-B14F-4D97-AF65-F5344CB8AC3E}">
        <p14:creationId xmlns:p14="http://schemas.microsoft.com/office/powerpoint/2010/main" val="46980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F534B7-E45E-4F07-8E12-77B78BEA9F2C}"/>
              </a:ext>
            </a:extLst>
          </p:cNvPr>
          <p:cNvSpPr txBox="1"/>
          <p:nvPr/>
        </p:nvSpPr>
        <p:spPr>
          <a:xfrm>
            <a:off x="132201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Popup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32223F-9880-4FBF-A884-0C75D57F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1" y="479500"/>
            <a:ext cx="2145812" cy="32219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5D77AF-DA34-421C-83F1-F15C1933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243" y="479500"/>
            <a:ext cx="2120543" cy="32219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E2E879-518A-4C75-90B4-0A99C1D0781E}"/>
              </a:ext>
            </a:extLst>
          </p:cNvPr>
          <p:cNvSpPr txBox="1"/>
          <p:nvPr/>
        </p:nvSpPr>
        <p:spPr>
          <a:xfrm>
            <a:off x="2809299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Toolbar Item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416C8A-5516-4A1E-9E8E-16D7BEA11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66" y="474714"/>
            <a:ext cx="2105807" cy="32267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C5102C-BFAD-42C1-9AA4-E779913B2F24}"/>
              </a:ext>
            </a:extLst>
          </p:cNvPr>
          <p:cNvSpPr txBox="1"/>
          <p:nvPr/>
        </p:nvSpPr>
        <p:spPr>
          <a:xfrm>
            <a:off x="5581475" y="110169"/>
            <a:ext cx="21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Exercise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EE6F40-8810-48EE-B006-8A3F201D6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114" y="474714"/>
            <a:ext cx="2163382" cy="322832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F448F5-7680-4190-BE44-C0B21CE53C60}"/>
              </a:ext>
            </a:extLst>
          </p:cNvPr>
          <p:cNvCxnSpPr>
            <a:cxnSpLocks/>
          </p:cNvCxnSpPr>
          <p:nvPr/>
        </p:nvCxnSpPr>
        <p:spPr>
          <a:xfrm>
            <a:off x="7788925" y="1927952"/>
            <a:ext cx="63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9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F534B7-E45E-4F07-8E12-77B78BEA9F2C}"/>
              </a:ext>
            </a:extLst>
          </p:cNvPr>
          <p:cNvSpPr txBox="1"/>
          <p:nvPr/>
        </p:nvSpPr>
        <p:spPr>
          <a:xfrm>
            <a:off x="132201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2E879-518A-4C75-90B4-0A99C1D0781E}"/>
              </a:ext>
            </a:extLst>
          </p:cNvPr>
          <p:cNvSpPr txBox="1"/>
          <p:nvPr/>
        </p:nvSpPr>
        <p:spPr>
          <a:xfrm>
            <a:off x="2809299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2E1877-51D4-4A16-8177-E300E5A8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976" y="479501"/>
            <a:ext cx="1949479" cy="29777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100853-8ACD-44ED-888E-030C82BC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9" y="479501"/>
            <a:ext cx="1965857" cy="3020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C37F0-2DF5-4F1E-9C12-0916E569E958}"/>
              </a:ext>
            </a:extLst>
          </p:cNvPr>
          <p:cNvSpPr txBox="1"/>
          <p:nvPr/>
        </p:nvSpPr>
        <p:spPr>
          <a:xfrm>
            <a:off x="132201" y="3580483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Entry, 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A797A-EFF3-4917-A2CF-0A4687575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99" y="3869541"/>
            <a:ext cx="1907733" cy="2916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2B9372-1F02-45C3-B400-D1E9C11A1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929" y="3869541"/>
            <a:ext cx="1871722" cy="2894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EEE21-2960-42BC-BA34-A13CE8E1A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455" y="3869541"/>
            <a:ext cx="1875910" cy="2865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9E877-6A03-4022-BE27-BD05FBAD3FF8}"/>
              </a:ext>
            </a:extLst>
          </p:cNvPr>
          <p:cNvSpPr txBox="1"/>
          <p:nvPr/>
        </p:nvSpPr>
        <p:spPr>
          <a:xfrm>
            <a:off x="2565036" y="3580483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Entry, 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7AD2F-A458-4A06-907F-9BAA27E31C93}"/>
              </a:ext>
            </a:extLst>
          </p:cNvPr>
          <p:cNvSpPr txBox="1"/>
          <p:nvPr/>
        </p:nvSpPr>
        <p:spPr>
          <a:xfrm>
            <a:off x="4869455" y="3580483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Entry, Editor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4A58C-A4E5-4DCC-AE32-1368617AC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2982" y="3854691"/>
            <a:ext cx="1878135" cy="2880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27D172-B78B-424D-BE3F-FDF0CB8CB89D}"/>
              </a:ext>
            </a:extLst>
          </p:cNvPr>
          <p:cNvSpPr txBox="1"/>
          <p:nvPr/>
        </p:nvSpPr>
        <p:spPr>
          <a:xfrm>
            <a:off x="7317907" y="3580483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Picker</a:t>
            </a:r>
          </a:p>
        </p:txBody>
      </p:sp>
    </p:spTree>
    <p:extLst>
      <p:ext uri="{BB962C8B-B14F-4D97-AF65-F5344CB8AC3E}">
        <p14:creationId xmlns:p14="http://schemas.microsoft.com/office/powerpoint/2010/main" val="381457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F534B7-E45E-4F07-8E12-77B78BEA9F2C}"/>
              </a:ext>
            </a:extLst>
          </p:cNvPr>
          <p:cNvSpPr txBox="1"/>
          <p:nvPr/>
        </p:nvSpPr>
        <p:spPr>
          <a:xfrm>
            <a:off x="132201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DatePicker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2E879-518A-4C75-90B4-0A99C1D0781E}"/>
              </a:ext>
            </a:extLst>
          </p:cNvPr>
          <p:cNvSpPr txBox="1"/>
          <p:nvPr/>
        </p:nvSpPr>
        <p:spPr>
          <a:xfrm>
            <a:off x="2809299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TimePicker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4B758-DF69-4A3E-9495-B5815ADE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1" y="479501"/>
            <a:ext cx="2124046" cy="3236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F5D52C-EC29-4CD6-A643-7AD1FDF2D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16" y="479501"/>
            <a:ext cx="2103985" cy="3255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1178EB-5FD4-4207-BA59-45AEE2431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95" y="479502"/>
            <a:ext cx="2139140" cy="32538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9DE5DF-10CA-435B-9667-B42BBD48D028}"/>
              </a:ext>
            </a:extLst>
          </p:cNvPr>
          <p:cNvSpPr txBox="1"/>
          <p:nvPr/>
        </p:nvSpPr>
        <p:spPr>
          <a:xfrm>
            <a:off x="6178595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TableView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B3F7A0-E468-4C5C-9207-A43BE966A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1" y="4085778"/>
            <a:ext cx="1761118" cy="2695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E25FFD-20AD-434D-BDF7-D52E0A7E1EB7}"/>
              </a:ext>
            </a:extLst>
          </p:cNvPr>
          <p:cNvSpPr txBox="1"/>
          <p:nvPr/>
        </p:nvSpPr>
        <p:spPr>
          <a:xfrm>
            <a:off x="132201" y="3716446"/>
            <a:ext cx="370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Navigation and Table Exercise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BE563B-770E-4ED5-8068-3EE5484952E7}"/>
              </a:ext>
            </a:extLst>
          </p:cNvPr>
          <p:cNvCxnSpPr>
            <a:cxnSpLocks/>
          </p:cNvCxnSpPr>
          <p:nvPr/>
        </p:nvCxnSpPr>
        <p:spPr>
          <a:xfrm>
            <a:off x="2060154" y="5233012"/>
            <a:ext cx="269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56C74AF-0B88-44AF-BFC1-E99C4A7FB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489" y="4025600"/>
            <a:ext cx="1815697" cy="28157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D22318-74F0-4F52-A9C8-D50F438D3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124" y="3993897"/>
            <a:ext cx="1884919" cy="284743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F2C58D-AAA1-4F0C-9B69-91B6A2F90B6E}"/>
              </a:ext>
            </a:extLst>
          </p:cNvPr>
          <p:cNvCxnSpPr/>
          <p:nvPr/>
        </p:nvCxnSpPr>
        <p:spPr>
          <a:xfrm>
            <a:off x="2060154" y="4814371"/>
            <a:ext cx="196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74C0299-1D1D-4D3A-9E55-3982F38837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5537" y="3949632"/>
            <a:ext cx="1859659" cy="287558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7E8480-2208-48B1-A0DF-7795B6DFE050}"/>
              </a:ext>
            </a:extLst>
          </p:cNvPr>
          <p:cNvCxnSpPr>
            <a:cxnSpLocks/>
          </p:cNvCxnSpPr>
          <p:nvPr/>
        </p:nvCxnSpPr>
        <p:spPr>
          <a:xfrm>
            <a:off x="2060154" y="5552501"/>
            <a:ext cx="5188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8F9F6C5-94C7-445B-8A94-318BB9D138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4690" y="3878680"/>
            <a:ext cx="1914862" cy="2907754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86C2B6-0216-47A9-A6CF-C75C779492D7}"/>
              </a:ext>
            </a:extLst>
          </p:cNvPr>
          <p:cNvCxnSpPr>
            <a:cxnSpLocks/>
          </p:cNvCxnSpPr>
          <p:nvPr/>
        </p:nvCxnSpPr>
        <p:spPr>
          <a:xfrm>
            <a:off x="2060154" y="5827923"/>
            <a:ext cx="7645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</TotalTime>
  <Words>47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25</cp:revision>
  <dcterms:created xsi:type="dcterms:W3CDTF">2017-10-16T03:05:43Z</dcterms:created>
  <dcterms:modified xsi:type="dcterms:W3CDTF">2017-10-24T03:39:01Z</dcterms:modified>
</cp:coreProperties>
</file>