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96AF-40C3-4606-B7D2-FE4E4D28B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A9A4B-8188-449E-BA39-53C394BD4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9145A-6392-4614-AE71-D4D495D4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72364-75BE-461F-BD78-44CBCECA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40426-839E-482A-BD28-239C3360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0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1326-D437-441F-AFE5-AAB190AF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E88C5-0CAA-49DA-B5B5-393444A48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12C47-5C14-49A6-80D1-02341631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ECED5-F207-4EBE-B32E-D966D35F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544B5-9DA7-44E3-944E-3E692BC5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5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73D6AF-B113-44B0-88F1-745D01595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16070-8485-4CB6-B929-5B40A8F0F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8EAD3-F405-4BDD-B8E9-2F24BD72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FB4C-1076-4C32-953D-624036EC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745C8-9E62-4C2C-A445-4FEE5977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5999-C7B8-4ACF-A080-C421811E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F7626-C016-4677-B127-9A9ED343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CD7D-FBAB-43E5-A003-9335EB2E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8FE48-51D3-48D1-839A-CB646CF9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3543D-7F94-4886-B3FA-575C4524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4F61-A215-4D13-8678-58FA83DA9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4961-FB8E-4C0C-A465-EB9AF188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7124-34B6-4DF9-9572-8C570C4C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A194E-92FC-4D9E-8A04-42FC70A0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38EE0-3088-4593-87A9-F34CC79D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372E-20CC-49B0-9ED4-81885849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3DCF-5703-4A45-A383-A9F7AE2DA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AEAA8-69A2-473C-BBEE-5142BF20A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E3C40-6B52-42AB-A0C6-EAE46219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96BC-F842-4B09-B673-EC69EA02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AE94-5D08-4FE3-894E-8B5C3350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3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12AC-C5B9-4A6F-A7F2-CB136FC2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ACA44-8D71-4B57-B592-1C391954F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94420-E6E8-4205-BDF6-8148B9C39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A9107-A106-4164-9750-4F1AB90A4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5D2E0-E7AB-40B1-9E0B-67E0F54F7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C5E08-FDD9-4852-9F2D-2528E719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7A72B-2F48-40F7-A6AF-EF271CAF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60821-E9B8-4E6B-BD11-492FE8EA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2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8DD5-7E99-4868-920E-35345210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4C486-9509-4967-813A-9BB4F5B1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95255-14E7-4BE8-BA19-7FF43E73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C8DF7-08BE-45A2-A311-C9712979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4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E5BD5-2897-48D2-AF73-0EC09346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C8696-4B52-4EA1-B078-41F87FC3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9D26D-B963-4BAD-84DA-A7AB18DE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9FE1-EA6E-4A3F-A7DD-DDC9EFDD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0DC5B-5823-4BF7-B03C-FD019A0B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F5BEF-92D0-48B9-A06F-DDD51CD18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25EA9-5E6B-402D-901A-4F097B34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D6242-FB26-48F7-9440-DCC7F7B7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8EF2D-EFE0-4594-B387-8353A1D9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A4C8-125A-486E-8608-3443F384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08B75-27EC-46B7-AD32-629D64246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B940-AB63-4213-B744-CBC052456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3BCC9-3EA4-4C99-8678-610D1D18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6D3B0-EAD0-4C61-96A8-2EEBC2CC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65F68-91C3-46CC-876C-CAE0DC2C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6B162-CE09-4748-9CCB-81557B7C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4378-FB1D-4E36-8EF3-E214D4BAB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E65BF-5156-424C-B1DC-EF8E69AD7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4D58-816D-4789-828A-A432632AD23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52F1-6010-4516-B086-779540847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76868-9042-4025-947F-C9CC81746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1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45E9FC-C31D-4137-986E-67B37587CB57}"/>
              </a:ext>
            </a:extLst>
          </p:cNvPr>
          <p:cNvSpPr txBox="1"/>
          <p:nvPr/>
        </p:nvSpPr>
        <p:spPr>
          <a:xfrm>
            <a:off x="132201" y="110169"/>
            <a:ext cx="125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View -5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B6EA8-CB4B-43AF-BD4A-28306EB0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1" y="524521"/>
            <a:ext cx="1983038" cy="2967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AE2165-5884-4C42-A9C3-3B6F8E8CFE95}"/>
              </a:ext>
            </a:extLst>
          </p:cNvPr>
          <p:cNvSpPr txBox="1"/>
          <p:nvPr/>
        </p:nvSpPr>
        <p:spPr>
          <a:xfrm>
            <a:off x="2335575" y="110169"/>
            <a:ext cx="155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View -Ex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639ECC-4608-4661-AC5C-97C59E60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574" y="524521"/>
            <a:ext cx="1745802" cy="2967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629B3B-F1D3-4A02-9FE5-AD47E40CC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385" y="524522"/>
            <a:ext cx="1943003" cy="29671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251C11-A87B-4837-92AB-29307D0AC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01" y="3952951"/>
            <a:ext cx="1806051" cy="2766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D3918D-591D-4DDF-83D0-0CAB0142CFF5}"/>
              </a:ext>
            </a:extLst>
          </p:cNvPr>
          <p:cNvSpPr txBox="1"/>
          <p:nvPr/>
        </p:nvSpPr>
        <p:spPr>
          <a:xfrm>
            <a:off x="4735385" y="110169"/>
            <a:ext cx="19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365E0F-23CD-4E56-9FFE-FE11ADC34F30}"/>
              </a:ext>
            </a:extLst>
          </p:cNvPr>
          <p:cNvSpPr txBox="1"/>
          <p:nvPr/>
        </p:nvSpPr>
        <p:spPr>
          <a:xfrm>
            <a:off x="132201" y="3536717"/>
            <a:ext cx="460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Page ( Similar to </a:t>
            </a:r>
            <a:r>
              <a:rPr lang="en-US" dirty="0" err="1"/>
              <a:t>MasterDetail</a:t>
            </a:r>
            <a:r>
              <a:rPr lang="en-US" dirty="0"/>
              <a:t>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3D5002-7495-48D6-A9E6-35A6209B8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8574" y="3978473"/>
            <a:ext cx="1828801" cy="271497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4B18DC-4F49-47A2-A87B-4599042B2D43}"/>
              </a:ext>
            </a:extLst>
          </p:cNvPr>
          <p:cNvCxnSpPr/>
          <p:nvPr/>
        </p:nvCxnSpPr>
        <p:spPr>
          <a:xfrm>
            <a:off x="2038120" y="4957590"/>
            <a:ext cx="198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07C3BA6-8284-4DE3-AD44-BFD0FC3719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8580" y="524521"/>
            <a:ext cx="1827117" cy="27406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08FC50-1695-4C79-8DCA-8475C966EFC1}"/>
              </a:ext>
            </a:extLst>
          </p:cNvPr>
          <p:cNvCxnSpPr/>
          <p:nvPr/>
        </p:nvCxnSpPr>
        <p:spPr>
          <a:xfrm>
            <a:off x="6775373" y="1707614"/>
            <a:ext cx="198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609429B-D3CB-47BB-8CF8-8DEA305386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5253" y="3881129"/>
            <a:ext cx="1904931" cy="29096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FB92A2-47F8-46DB-A9F1-783AEBF184E1}"/>
              </a:ext>
            </a:extLst>
          </p:cNvPr>
          <p:cNvSpPr txBox="1"/>
          <p:nvPr/>
        </p:nvSpPr>
        <p:spPr>
          <a:xfrm>
            <a:off x="4735385" y="3536717"/>
            <a:ext cx="19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Tabbed Page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7BDF16-12C7-4734-A35B-B8D3E58A7A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6266" y="3850264"/>
            <a:ext cx="1910490" cy="28687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A9EDD4-C96F-4B20-818A-90CE2F1828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9249" y="3850263"/>
            <a:ext cx="1921774" cy="28495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469E3B-9800-4BAC-8C72-31D2B8B825D6}"/>
              </a:ext>
            </a:extLst>
          </p:cNvPr>
          <p:cNvSpPr txBox="1"/>
          <p:nvPr/>
        </p:nvSpPr>
        <p:spPr>
          <a:xfrm>
            <a:off x="8580272" y="3373063"/>
            <a:ext cx="19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Page</a:t>
            </a:r>
          </a:p>
        </p:txBody>
      </p:sp>
    </p:spTree>
    <p:extLst>
      <p:ext uri="{BB962C8B-B14F-4D97-AF65-F5344CB8AC3E}">
        <p14:creationId xmlns:p14="http://schemas.microsoft.com/office/powerpoint/2010/main" val="46980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8F534B7-E45E-4F07-8E12-77B78BEA9F2C}"/>
              </a:ext>
            </a:extLst>
          </p:cNvPr>
          <p:cNvSpPr txBox="1"/>
          <p:nvPr/>
        </p:nvSpPr>
        <p:spPr>
          <a:xfrm>
            <a:off x="132201" y="110169"/>
            <a:ext cx="185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Popup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332223F-9880-4FBF-A884-0C75D57FD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1" y="479500"/>
            <a:ext cx="2145812" cy="32219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5D77AF-DA34-421C-83F1-F15C19339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243" y="479500"/>
            <a:ext cx="2120543" cy="32219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AE2E879-518A-4C75-90B4-0A99C1D0781E}"/>
              </a:ext>
            </a:extLst>
          </p:cNvPr>
          <p:cNvSpPr txBox="1"/>
          <p:nvPr/>
        </p:nvSpPr>
        <p:spPr>
          <a:xfrm>
            <a:off x="2809299" y="110169"/>
            <a:ext cx="185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Toolbar Item</a:t>
            </a:r>
          </a:p>
        </p:txBody>
      </p:sp>
    </p:spTree>
    <p:extLst>
      <p:ext uri="{BB962C8B-B14F-4D97-AF65-F5344CB8AC3E}">
        <p14:creationId xmlns:p14="http://schemas.microsoft.com/office/powerpoint/2010/main" val="1083293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25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JINI</dc:creator>
  <cp:lastModifiedBy>JINI</cp:lastModifiedBy>
  <cp:revision>16</cp:revision>
  <dcterms:created xsi:type="dcterms:W3CDTF">2017-10-16T03:05:43Z</dcterms:created>
  <dcterms:modified xsi:type="dcterms:W3CDTF">2017-10-20T03:36:31Z</dcterms:modified>
</cp:coreProperties>
</file>