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4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 ( Similar to </a:t>
            </a:r>
            <a:r>
              <a:rPr lang="en-US" dirty="0" err="1"/>
              <a:t>MasterDetail</a:t>
            </a:r>
            <a:r>
              <a:rPr lang="en-US" dirty="0"/>
              <a:t>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09429B-D3CB-47BB-8CF8-8DEA30538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253" y="3881129"/>
            <a:ext cx="1904931" cy="290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92A2-47F8-46DB-A9F1-783AEBF184E1}"/>
              </a:ext>
            </a:extLst>
          </p:cNvPr>
          <p:cNvSpPr txBox="1"/>
          <p:nvPr/>
        </p:nvSpPr>
        <p:spPr>
          <a:xfrm>
            <a:off x="4735385" y="3536717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Tabbed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BDF16-12C7-4734-A35B-B8D3E58A7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266" y="3850264"/>
            <a:ext cx="1910490" cy="286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9EDD4-C96F-4B20-818A-90CE2F182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249" y="3850263"/>
            <a:ext cx="1921774" cy="2849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469E3B-9800-4BAC-8C72-31D2B8B825D6}"/>
              </a:ext>
            </a:extLst>
          </p:cNvPr>
          <p:cNvSpPr txBox="1"/>
          <p:nvPr/>
        </p:nvSpPr>
        <p:spPr>
          <a:xfrm>
            <a:off x="8580272" y="3373063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Page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Popup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223F-9880-4FBF-A884-0C75D57F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1" y="479500"/>
            <a:ext cx="2145812" cy="3221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5D77AF-DA34-421C-83F1-F15C1933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43" y="479500"/>
            <a:ext cx="2120543" cy="32219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Toolbar Item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16C8A-5516-4A1E-9E8E-16D7BEA1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66" y="474714"/>
            <a:ext cx="2105807" cy="32267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C5102C-BFAD-42C1-9AA4-E779913B2F24}"/>
              </a:ext>
            </a:extLst>
          </p:cNvPr>
          <p:cNvSpPr txBox="1"/>
          <p:nvPr/>
        </p:nvSpPr>
        <p:spPr>
          <a:xfrm>
            <a:off x="5581475" y="110169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Exercise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EE6F40-8810-48EE-B006-8A3F201D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114" y="474714"/>
            <a:ext cx="2163382" cy="322832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F448F5-7680-4190-BE44-C0B21CE53C60}"/>
              </a:ext>
            </a:extLst>
          </p:cNvPr>
          <p:cNvCxnSpPr>
            <a:cxnSpLocks/>
          </p:cNvCxnSpPr>
          <p:nvPr/>
        </p:nvCxnSpPr>
        <p:spPr>
          <a:xfrm>
            <a:off x="7788925" y="1927952"/>
            <a:ext cx="63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9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2E1877-51D4-4A16-8177-E300E5A8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76" y="479501"/>
            <a:ext cx="1949479" cy="29777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100853-8ACD-44ED-888E-030C82BC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9" y="479501"/>
            <a:ext cx="1965857" cy="3020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C37F0-2DF5-4F1E-9C12-0916E569E958}"/>
              </a:ext>
            </a:extLst>
          </p:cNvPr>
          <p:cNvSpPr txBox="1"/>
          <p:nvPr/>
        </p:nvSpPr>
        <p:spPr>
          <a:xfrm>
            <a:off x="132201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A797A-EFF3-4917-A2CF-0A468757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9" y="3869541"/>
            <a:ext cx="1907733" cy="2916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B9372-1F02-45C3-B400-D1E9C11A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929" y="3869541"/>
            <a:ext cx="1871722" cy="2894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EEE21-2960-42BC-BA34-A13CE8E1A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455" y="3869541"/>
            <a:ext cx="1875910" cy="2865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9E877-6A03-4022-BE27-BD05FBAD3FF8}"/>
              </a:ext>
            </a:extLst>
          </p:cNvPr>
          <p:cNvSpPr txBox="1"/>
          <p:nvPr/>
        </p:nvSpPr>
        <p:spPr>
          <a:xfrm>
            <a:off x="2565036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AD2F-A458-4A06-907F-9BAA27E31C93}"/>
              </a:ext>
            </a:extLst>
          </p:cNvPr>
          <p:cNvSpPr txBox="1"/>
          <p:nvPr/>
        </p:nvSpPr>
        <p:spPr>
          <a:xfrm>
            <a:off x="4869455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Entry, Editor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4A58C-A4E5-4DCC-AE32-1368617A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2982" y="3854691"/>
            <a:ext cx="1878135" cy="2880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27D172-B78B-424D-BE3F-FDF0CB8CB89D}"/>
              </a:ext>
            </a:extLst>
          </p:cNvPr>
          <p:cNvSpPr txBox="1"/>
          <p:nvPr/>
        </p:nvSpPr>
        <p:spPr>
          <a:xfrm>
            <a:off x="7317907" y="3580483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Picker</a:t>
            </a:r>
          </a:p>
        </p:txBody>
      </p:sp>
    </p:spTree>
    <p:extLst>
      <p:ext uri="{BB962C8B-B14F-4D97-AF65-F5344CB8AC3E}">
        <p14:creationId xmlns:p14="http://schemas.microsoft.com/office/powerpoint/2010/main" val="381457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DatePicker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TimePicker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4B758-DF69-4A3E-9495-B5815ADE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479501"/>
            <a:ext cx="2124046" cy="3236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5D52C-EC29-4CD6-A643-7AD1FDF2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16" y="479501"/>
            <a:ext cx="2103985" cy="325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1178EB-5FD4-4207-BA59-45AEE243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95" y="479502"/>
            <a:ext cx="2139140" cy="32538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9DE5DF-10CA-435B-9667-B42BBD48D028}"/>
              </a:ext>
            </a:extLst>
          </p:cNvPr>
          <p:cNvSpPr txBox="1"/>
          <p:nvPr/>
        </p:nvSpPr>
        <p:spPr>
          <a:xfrm>
            <a:off x="6178595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24</cp:revision>
  <dcterms:created xsi:type="dcterms:W3CDTF">2017-10-16T03:05:43Z</dcterms:created>
  <dcterms:modified xsi:type="dcterms:W3CDTF">2017-10-23T03:01:00Z</dcterms:modified>
</cp:coreProperties>
</file>