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96AF-40C3-4606-B7D2-FE4E4D28B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A9A4B-8188-449E-BA39-53C394BD4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145A-6392-4614-AE71-D4D495D4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2364-75BE-461F-BD78-44CBCEC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0426-839E-482A-BD28-239C3360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1326-D437-441F-AFE5-AAB190AF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8C5-0CAA-49DA-B5B5-393444A4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2C47-5C14-49A6-80D1-02341631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CED5-F207-4EBE-B32E-D966D35F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44B5-9DA7-44E3-944E-3E692BC5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3D6AF-B113-44B0-88F1-745D01595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16070-8485-4CB6-B929-5B40A8F0F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EAD3-F405-4BDD-B8E9-2F24BD72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FB4C-1076-4C32-953D-624036EC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45C8-9E62-4C2C-A445-4FEE5977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5999-C7B8-4ACF-A080-C421811E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7626-C016-4677-B127-9A9ED343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D7D-FBAB-43E5-A003-9335EB2E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FE48-51D3-48D1-839A-CB646CF9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543D-7F94-4886-B3FA-575C4524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4F61-A215-4D13-8678-58FA83DA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4961-FB8E-4C0C-A465-EB9AF188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7124-34B6-4DF9-9572-8C570C4C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194E-92FC-4D9E-8A04-42FC70A0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8EE0-3088-4593-87A9-F34CC79D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372E-20CC-49B0-9ED4-81885849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3DCF-5703-4A45-A383-A9F7AE2DA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AEAA8-69A2-473C-BBEE-5142BF20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3C40-6B52-42AB-A0C6-EAE46219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96BC-F842-4B09-B673-EC69EA02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AE94-5D08-4FE3-894E-8B5C335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12AC-C5B9-4A6F-A7F2-CB136FC2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ACA44-8D71-4B57-B592-1C391954F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94420-E6E8-4205-BDF6-8148B9C39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A9107-A106-4164-9750-4F1AB90A4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5D2E0-E7AB-40B1-9E0B-67E0F54F7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C5E08-FDD9-4852-9F2D-2528E719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7A72B-2F48-40F7-A6AF-EF271CAF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60821-E9B8-4E6B-BD11-492FE8EA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8DD5-7E99-4868-920E-35345210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C486-9509-4967-813A-9BB4F5B1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5255-14E7-4BE8-BA19-7FF43E73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C8DF7-08BE-45A2-A311-C9712979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E5BD5-2897-48D2-AF73-0EC0934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C8696-4B52-4EA1-B078-41F87FC3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9D26D-B963-4BAD-84DA-A7AB18DE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FE1-EA6E-4A3F-A7DD-DDC9EFDD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DC5B-5823-4BF7-B03C-FD019A0B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5BEF-92D0-48B9-A06F-DDD51CD1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25EA9-5E6B-402D-901A-4F097B34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6242-FB26-48F7-9440-DCC7F7B7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EF2D-EFE0-4594-B387-8353A1D9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4C8-125A-486E-8608-3443F384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08B75-27EC-46B7-AD32-629D64246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B940-AB63-4213-B744-CBC052456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BCC9-3EA4-4C99-8678-610D1D18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D3B0-EAD0-4C61-96A8-2EEBC2CC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65F68-91C3-46CC-876C-CAE0DC2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6B162-CE09-4748-9CCB-81557B7C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4378-FB1D-4E36-8EF3-E214D4BA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65BF-5156-424C-B1DC-EF8E69AD7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52F1-6010-4516-B086-77954084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76868-9042-4025-947F-C9CC8174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45E9FC-C31D-4137-986E-67B37587CB57}"/>
              </a:ext>
            </a:extLst>
          </p:cNvPr>
          <p:cNvSpPr txBox="1"/>
          <p:nvPr/>
        </p:nvSpPr>
        <p:spPr>
          <a:xfrm>
            <a:off x="132201" y="110169"/>
            <a:ext cx="125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B6EA8-CB4B-43AF-BD4A-28306EB0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1" y="623674"/>
            <a:ext cx="1983038" cy="2967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E2165-5884-4C42-A9C3-3B6F8E8CFE95}"/>
              </a:ext>
            </a:extLst>
          </p:cNvPr>
          <p:cNvSpPr txBox="1"/>
          <p:nvPr/>
        </p:nvSpPr>
        <p:spPr>
          <a:xfrm>
            <a:off x="2335575" y="110169"/>
            <a:ext cx="155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-Ex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39ECC-4608-4661-AC5C-97C59E60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574" y="623674"/>
            <a:ext cx="1745802" cy="29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0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4</cp:revision>
  <dcterms:created xsi:type="dcterms:W3CDTF">2017-10-16T03:05:43Z</dcterms:created>
  <dcterms:modified xsi:type="dcterms:W3CDTF">2017-10-16T04:14:12Z</dcterms:modified>
</cp:coreProperties>
</file>