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A22E-3DDC-4FA2-B7FF-F35DAFBEE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6610B-D46B-4C19-80D4-5C1367CA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EA12-304B-439B-8489-9DB06171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5A5D-765D-41CC-9751-E2A51C4E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04C3-E741-4E31-B4D4-68BA8D61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3B8E-AFAD-413C-B7CF-ABF9B12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77DDC-F5CF-4AC5-8594-8C3D3143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67E3-CC28-4ED8-AD74-D288DE2A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C4D9-7D88-4992-8B0C-8A52107E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BC5C-BDAD-45F3-85CA-4ED4CE70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7CAB3-C19E-4FF1-8D44-0212702AE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E64E9-D432-43BC-9DD1-6145E5E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32C4-6924-41D6-BA2A-045E7BDF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4ABB-9475-41C7-8B1C-EE7C0D41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7D33-AEC6-4979-9360-454C9BBC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1092-D53F-49F8-91A1-58FF8278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4169-B983-4569-B8B6-EC5E95DE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071E-0765-4807-8F7E-B45E3E6F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653-6400-47D7-8BCE-70581295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27A6-1A97-437D-9EBD-B5837B42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01DA-7FE5-4507-BD45-502139FF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B25C8-87F2-4ABC-859E-2D2A6622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CDC1-8133-4925-A3EE-23D5E98E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1171-715B-46EB-9E4C-E542FA9F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E8EE-3BC2-499F-B3F3-350E1369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7642-8AB6-4F1F-A259-DE986111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8820-355A-462B-9BE3-55D475384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5E13C-814E-4007-9997-6EB7C13D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768D8-ACF5-4AB1-BA3D-18E674C3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3730-C955-4D31-90A5-AFB4DEFA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AA53A-BD54-43B0-9075-0E145ED2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3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0356-13D6-4F22-808C-4042AC58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11B49-7EB2-49F3-A91C-92C3F061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CAD67-A95C-4025-8347-EFE7A678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0BF53-7C0C-4EBD-A482-5833D91B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7BAD4-3713-4B9F-BEF8-61BC67BA3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E1D54-B9BC-4B4A-949C-46503122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55ECB-98A8-4D23-9134-C998218E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78A16-34AC-4CD9-AC1F-FB296AA4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CAF6-28A4-4B23-9086-F7D9A4E0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7A372-51F6-4592-991E-3D32F31D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E4B52-C336-40A6-8D5E-B837A9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12AF8-80E2-4270-B3E6-7A848A3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62FCB-1C66-4172-8FDB-EE89E4FA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DD3D-B798-42E0-99EE-2CDB7488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0081B-140E-4BA1-A985-99C55F86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DB28-03C2-4B64-B45C-6B03E241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07E0-A5B3-402A-BEDB-143C7A85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2A0A5-3B10-44EE-ADDF-B7C5449E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A663-1CB7-4D4B-8053-EC9F5EFD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8E84-5902-435E-9951-69B389A3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5AFC-A020-40D2-A786-4EDF5C97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2FC5-2F29-4E80-A37C-0B93FCE4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79175-8D8A-4E8B-8AD1-C9B3E2475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75D55-8015-47F7-9D4E-D107D6072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316E-4707-4F1C-926A-6BED0E6E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A393-9BD3-4F2E-A3AB-12FB5298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143B-A9C3-4D37-BA09-1A8316D1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08E6D-99BA-437E-96A8-A5446D19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9A85-72FF-4884-814F-302D16A0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D130-473F-4576-A8E9-3E6FB308C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B507-8ECF-4D23-84E6-A54FF3363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C909-13E0-49B5-AA7C-1CE92F6A1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070/git/notifyCommit?url=https://github.com/jinibyun/jenkins-example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084BF-636E-4172-A29D-1219C25BC165}"/>
              </a:ext>
            </a:extLst>
          </p:cNvPr>
          <p:cNvSpPr txBox="1"/>
          <p:nvPr/>
        </p:nvSpPr>
        <p:spPr>
          <a:xfrm>
            <a:off x="5456103" y="3244334"/>
            <a:ext cx="12797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Jenkins CI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5D633-B8C6-4CBC-8262-6E430A5E0952}"/>
              </a:ext>
            </a:extLst>
          </p:cNvPr>
          <p:cNvSpPr txBox="1"/>
          <p:nvPr/>
        </p:nvSpPr>
        <p:spPr>
          <a:xfrm>
            <a:off x="1236642" y="3982464"/>
            <a:ext cx="12797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8F65D-0E2F-4567-AA93-C41F2E743BAD}"/>
              </a:ext>
            </a:extLst>
          </p:cNvPr>
          <p:cNvSpPr txBox="1"/>
          <p:nvPr/>
        </p:nvSpPr>
        <p:spPr>
          <a:xfrm>
            <a:off x="1236641" y="1977394"/>
            <a:ext cx="12797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SCM: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774B7-DB38-4181-A73E-04E74C135A4A}"/>
              </a:ext>
            </a:extLst>
          </p:cNvPr>
          <p:cNvSpPr txBox="1"/>
          <p:nvPr/>
        </p:nvSpPr>
        <p:spPr>
          <a:xfrm>
            <a:off x="2516434" y="404292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Vs.net Tool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9D28CB-F7D6-404A-8E80-AAEEB4EC0818}"/>
              </a:ext>
            </a:extLst>
          </p:cNvPr>
          <p:cNvCxnSpPr>
            <a:endCxn id="3" idx="0"/>
          </p:cNvCxnSpPr>
          <p:nvPr/>
        </p:nvCxnSpPr>
        <p:spPr>
          <a:xfrm>
            <a:off x="1876537" y="2346726"/>
            <a:ext cx="2" cy="1635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92D048-FE1F-43E1-BEE5-2FBBB4C09D36}"/>
              </a:ext>
            </a:extLst>
          </p:cNvPr>
          <p:cNvSpPr txBox="1"/>
          <p:nvPr/>
        </p:nvSpPr>
        <p:spPr>
          <a:xfrm>
            <a:off x="1690567" y="4412257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Actual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Testing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89CA3-1F50-49FA-B92B-31CA8035E5D3}"/>
              </a:ext>
            </a:extLst>
          </p:cNvPr>
          <p:cNvSpPr txBox="1"/>
          <p:nvPr/>
        </p:nvSpPr>
        <p:spPr>
          <a:xfrm>
            <a:off x="1898156" y="2736268"/>
            <a:ext cx="1521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.git/hooks/post-receive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6D680-B1FF-4A78-ACFB-62DCC82B37F5}"/>
              </a:ext>
            </a:extLst>
          </p:cNvPr>
          <p:cNvSpPr txBox="1"/>
          <p:nvPr/>
        </p:nvSpPr>
        <p:spPr>
          <a:xfrm>
            <a:off x="1236641" y="4896881"/>
            <a:ext cx="1936749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1. Should Build / Test Successfully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2E723-01F2-401D-B368-4F13945123E1}"/>
              </a:ext>
            </a:extLst>
          </p:cNvPr>
          <p:cNvSpPr txBox="1"/>
          <p:nvPr/>
        </p:nvSpPr>
        <p:spPr>
          <a:xfrm>
            <a:off x="1258265" y="3121223"/>
            <a:ext cx="1279781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2. Commit &amp; Push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C8105F-D53A-4F46-8AA8-D40AEA845815}"/>
              </a:ext>
            </a:extLst>
          </p:cNvPr>
          <p:cNvCxnSpPr>
            <a:stCxn id="4" idx="3"/>
            <a:endCxn id="2" idx="0"/>
          </p:cNvCxnSpPr>
          <p:nvPr/>
        </p:nvCxnSpPr>
        <p:spPr>
          <a:xfrm>
            <a:off x="2516434" y="2162060"/>
            <a:ext cx="3579566" cy="10822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3373E6-40DC-4DCD-84BF-6D90EEC51DC1}"/>
              </a:ext>
            </a:extLst>
          </p:cNvPr>
          <p:cNvSpPr txBox="1"/>
          <p:nvPr/>
        </p:nvSpPr>
        <p:spPr>
          <a:xfrm>
            <a:off x="3601136" y="2572392"/>
            <a:ext cx="2313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Registered git </a:t>
            </a:r>
            <a:r>
              <a:rPr lang="en-US" sz="1100" dirty="0" err="1"/>
              <a:t>url</a:t>
            </a:r>
            <a:r>
              <a:rPr lang="en-US" sz="1100" dirty="0"/>
              <a:t> with authentication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F607EA3-36C1-407E-BC25-77397BBD200D}"/>
              </a:ext>
            </a:extLst>
          </p:cNvPr>
          <p:cNvCxnSpPr>
            <a:cxnSpLocks/>
            <a:stCxn id="9" idx="2"/>
            <a:endCxn id="2" idx="1"/>
          </p:cNvCxnSpPr>
          <p:nvPr/>
        </p:nvCxnSpPr>
        <p:spPr>
          <a:xfrm rot="16200000" flipH="1">
            <a:off x="3841961" y="1814858"/>
            <a:ext cx="431122" cy="2797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5A0600-0C2F-4B3D-AC4B-6B7563E4CF2E}"/>
              </a:ext>
            </a:extLst>
          </p:cNvPr>
          <p:cNvSpPr txBox="1"/>
          <p:nvPr/>
        </p:nvSpPr>
        <p:spPr>
          <a:xfrm>
            <a:off x="3601136" y="3462070"/>
            <a:ext cx="1529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Trigger build on Jenkins</a:t>
            </a: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6AABC622-2730-4EB2-AD1C-10B51C6C9ABC}"/>
              </a:ext>
            </a:extLst>
          </p:cNvPr>
          <p:cNvSpPr/>
          <p:nvPr/>
        </p:nvSpPr>
        <p:spPr>
          <a:xfrm>
            <a:off x="6835967" y="2543343"/>
            <a:ext cx="2396152" cy="177565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Source Code Management</a:t>
            </a:r>
          </a:p>
          <a:p>
            <a:r>
              <a:rPr lang="en-US" sz="1000" dirty="0"/>
              <a:t>SCM registration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Build Triggers</a:t>
            </a:r>
            <a:r>
              <a:rPr lang="en-US" sz="1000" b="1" dirty="0"/>
              <a:t>: </a:t>
            </a:r>
            <a:r>
              <a:rPr lang="en-US" sz="1000" dirty="0"/>
              <a:t>On building, poll source from repository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Build</a:t>
            </a:r>
            <a:r>
              <a:rPr lang="en-US" sz="1000" b="1" dirty="0"/>
              <a:t> </a:t>
            </a:r>
            <a:r>
              <a:rPr lang="en-US" sz="1000" dirty="0"/>
              <a:t>: build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6E8CEA-2B7A-4CAA-A078-2ADB8DB33252}"/>
              </a:ext>
            </a:extLst>
          </p:cNvPr>
          <p:cNvSpPr txBox="1"/>
          <p:nvPr/>
        </p:nvSpPr>
        <p:spPr>
          <a:xfrm>
            <a:off x="7215549" y="221592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Project setting on Jenkins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C21BA-C035-4168-9DF5-323234DBDE80}"/>
              </a:ext>
            </a:extLst>
          </p:cNvPr>
          <p:cNvSpPr txBox="1"/>
          <p:nvPr/>
        </p:nvSpPr>
        <p:spPr>
          <a:xfrm>
            <a:off x="406983" y="5858558"/>
            <a:ext cx="1155733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Trigger Build on Jenkins</a:t>
            </a:r>
          </a:p>
          <a:p>
            <a:pPr lvl="1"/>
            <a:r>
              <a:rPr lang="en-US" sz="1000" b="1" dirty="0"/>
              <a:t>curl</a:t>
            </a:r>
            <a:r>
              <a:rPr lang="en-US" sz="1000" dirty="0"/>
              <a:t> </a:t>
            </a:r>
            <a:r>
              <a:rPr lang="en-US" sz="1000" dirty="0">
                <a:hlinkClick r:id="rId2"/>
              </a:rPr>
              <a:t>http://localhost:7070/git/notifyCommit?url=https://github.com/jinibyun/jenkins-example.git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Download Curl and Nuget.exe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294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10</cp:revision>
  <dcterms:created xsi:type="dcterms:W3CDTF">2018-03-12T20:19:06Z</dcterms:created>
  <dcterms:modified xsi:type="dcterms:W3CDTF">2018-03-12T22:14:37Z</dcterms:modified>
</cp:coreProperties>
</file>