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>
            <a:blip r:embed="rId14"/>
            <a:tile/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649080" y="4069080"/>
            <a:ext cx="1080720" cy="1080720"/>
          </a:xfrm>
          <a:prstGeom prst="ellipse">
            <a:avLst/>
          </a:prstGeom>
          <a:blipFill>
            <a:blip r:embed="rId16"/>
            <a:tile/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757440" y="4177080"/>
            <a:ext cx="864360" cy="86436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9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N" sz="11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22/02/18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9B5BDE2-EA6F-4FCB-8BBE-16A4A844356A}" type="slidenum"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>
            <a:blip r:embed="rId14"/>
            <a:tile/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</a:p>
          <a:p>
            <a:pPr marL="18288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731520" lvl="2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005840" lvl="3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280160" lvl="4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N" sz="11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22/02/18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DC972BF-7962-4DB7-B36A-4ED4FED181F8}" type="slidenum"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15081" y="1353600"/>
            <a:ext cx="10371617" cy="303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96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The write </a:t>
            </a:r>
            <a:r>
              <a:rPr lang="en-US" sz="9600" b="0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way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GUIDE :Ms. Neethu C Sekhar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MEMBERS:DAVID JOSEPH THOMAS, JIBIN JOY, JINI JACOB, SCARIA DIXON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project is based on the use of convolutional neural networks to identify a given sample handwritten letter after training the network on a data set containing alphanumeric characters.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RELEVANCE OF THE PROJECT PROPOSED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project is a workflow and a machine learning model for recognizing handwritten characters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learning model is based on Convolutional Neural Network (CNN) as a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powerful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extraction and Support Vector Machines (SVM) as a high-end classifier.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efficient than modifying the CNN with complex architecture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has been found that the linear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 loss function and L2 regularization giving the best performance both of the accuracy rate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 time.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9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9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LITERATURE SURVEY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1.Darmatasia and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Mohamad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Ivan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Fanany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, “Handwriting Recognition on Form Document Using Convolutional Neural Network and Support Vector Machines (CNN-SVM)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”</a:t>
            </a: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2.A.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Shruthi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, “Offline Handwritten Word Recognition using Multiple Features with SVM Classifier for,” pp. 59895995, 2015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.</a:t>
            </a: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3.A. Jindal and M. Amir, “Automatic classification of handwritten and printed text in ICR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boxes,”Souvenir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2014 IEEE Int. Adv.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Comput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. Conf. IACC 2014, pp. 1028 1032, 2014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.</a:t>
            </a: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4.N. Sharma, T.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Patnaik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, and B. Kumar, “Recognition for Handwritten English Letters: A Review,” vol. 2, no. 7, pp. 318321, 2013.</a:t>
            </a:r>
          </a:p>
          <a:p>
            <a:pPr>
              <a:lnSpc>
                <a:spcPct val="9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OBJECTIVES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To construct a system for automatic handwriting recognition on form document using CNN as a powerful feature extraction method applied to extract the feature of the handwritten characters and linear SVM using L1 loss function and L2 regularization used as end classifier.</a:t>
            </a: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8 layer convolutional 2-D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architechture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TECHNOLOGIES TO BE 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Python</a:t>
            </a: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Tensorflow-gpu</a:t>
            </a: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Keras for high-level neural network construction</a:t>
            </a: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Flask as web framework</a:t>
            </a: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TIME SCHEDULE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3 months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COST ESTIMATE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Rs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7000 per month for web hosting services.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Rs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50,000 for GPU for more extensive training.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109</TotalTime>
  <Words>367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DejaVu Sans</vt:lpstr>
      <vt:lpstr>Rockwell</vt:lpstr>
      <vt:lpstr>Rockwell Condensed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SECDROID</dc:title>
  <dc:subject/>
  <dc:creator>Microsoft Office User</dc:creator>
  <dc:description/>
  <cp:lastModifiedBy>dixon</cp:lastModifiedBy>
  <cp:revision>12</cp:revision>
  <dcterms:created xsi:type="dcterms:W3CDTF">2017-09-14T05:15:59Z</dcterms:created>
  <dcterms:modified xsi:type="dcterms:W3CDTF">2018-02-22T05:28:25Z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