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01560" y="6229800"/>
            <a:ext cx="455760" cy="455760"/>
          </a:xfrm>
          <a:prstGeom prst="ellipse">
            <a:avLst/>
          </a:prstGeom>
          <a:blipFill>
            <a:blip r:embed="rId2"/>
            <a:tile/>
          </a:blip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431080" y="6258960"/>
            <a:ext cx="397440" cy="397440"/>
          </a:xfrm>
          <a:prstGeom prst="ellipse">
            <a:avLst/>
          </a:prstGeom>
          <a:noFill/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20880" y="1347120"/>
            <a:ext cx="10221480" cy="79200"/>
          </a:xfrm>
          <a:prstGeom prst="rect">
            <a:avLst/>
          </a:prstGeom>
          <a:blipFill>
            <a:blip r:embed="rId3"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20880" y="4299840"/>
            <a:ext cx="10221480" cy="79200"/>
          </a:xfrm>
          <a:prstGeom prst="rect">
            <a:avLst/>
          </a:prstGeom>
          <a:blipFill>
            <a:blip r:embed="rId4"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920880" y="1484640"/>
            <a:ext cx="10221480" cy="2741760"/>
          </a:xfrm>
          <a:prstGeom prst="rect">
            <a:avLst/>
          </a:prstGeom>
          <a:blipFill>
            <a:blip r:embed="rId5"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649080" y="4069080"/>
            <a:ext cx="1079640" cy="1079640"/>
          </a:xfrm>
          <a:prstGeom prst="ellipse">
            <a:avLst/>
          </a:prstGeom>
          <a:blipFill>
            <a:blip r:embed="rId6"/>
            <a:tile/>
          </a:blip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9757440" y="4177080"/>
            <a:ext cx="863280" cy="863280"/>
          </a:xfrm>
          <a:prstGeom prst="ellipse">
            <a:avLst/>
          </a:prstGeom>
          <a:noFill/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1401560" y="6229800"/>
            <a:ext cx="455760" cy="455760"/>
          </a:xfrm>
          <a:prstGeom prst="ellipse">
            <a:avLst/>
          </a:prstGeom>
          <a:blipFill>
            <a:blip r:embed="rId2"/>
            <a:tile/>
          </a:blip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11431080" y="6258960"/>
            <a:ext cx="397440" cy="397440"/>
          </a:xfrm>
          <a:prstGeom prst="ellipse">
            <a:avLst/>
          </a:prstGeom>
          <a:noFill/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915120" y="1353600"/>
            <a:ext cx="10370520" cy="303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b="0" lang="en-IN" sz="9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  <a:ea typeface="DejaVu Sans"/>
              </a:rPr>
              <a:t>The write way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069920" y="4389120"/>
            <a:ext cx="7889760" cy="106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GUIDE :Ms. Neethu C Sekhar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MEMBERS:DAVID JOSEPH THOMAS, JIBIN JOY, JINI JACOB, SCARIA DIXON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069920" y="484560"/>
            <a:ext cx="10056960" cy="160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5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  <a:ea typeface="DejaVu Sans"/>
              </a:rPr>
              <a:t>INTRODUCTION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069920" y="2121480"/>
            <a:ext cx="10056960" cy="40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Hellloo haoiii......VALYA AALU KALIKKALLE..............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Welcomee...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069920" y="484560"/>
            <a:ext cx="10056960" cy="160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5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  <a:ea typeface="DejaVu Sans"/>
              </a:rPr>
              <a:t>RELEVANCE OF THE PROJECT PROPOSED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069920" y="2121480"/>
            <a:ext cx="10056960" cy="40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2880" indent="-18144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project is a workflow and a machine learning model for recognizing handwritten characters on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form document.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44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learning model is based on Convolutional Neural Network (CNN) as a powerful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feature extraction and Support Vector Machines (SVM) as a high-end classifier.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44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proposed method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 more efficient than modifying the CNN with complex architecture.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44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 has been found that the linear SVM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using L1 loss function and L2 regularization giving the best performance both of the accuracy rate and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computation time.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069920" y="484560"/>
            <a:ext cx="10056960" cy="160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5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  <a:ea typeface="DejaVu Sans"/>
              </a:rPr>
              <a:t>LITERATURE SURVEY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069920" y="2121480"/>
            <a:ext cx="10056960" cy="40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2880" indent="-18144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1.Darmatasia and Mohamad Ivan Fanany, “Handwriting Recognition on Form Document Using Convolutional Neural Network and Support Vector Machines (CNN-SVM) ”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44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2.A. Shruthi, “Offline Handwritten Word Recognition using Multiple Features with SVM Classifier for,” pp. 59895995, 2015.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44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3.A. Jindal and M. Amir, “Automatic classification of handwritten and printed text in ICR boxes,”Souvenir 2014 IEEE Int. Adv. Comput. Conf. IACC 2014, pp. 1028 1032, 2014.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44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4.N. Sharma, T. Patnaik, and B. Kumar, “Recognition for Handwritten English Letters: A Review,” vol. 2, no. 7, pp. 318321, 2013.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069920" y="484560"/>
            <a:ext cx="10056960" cy="160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5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  <a:ea typeface="DejaVu Sans"/>
              </a:rPr>
              <a:t>OBJECTIVES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069920" y="2121480"/>
            <a:ext cx="10056960" cy="40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2880" indent="-18144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To construct a system for automatic handwriting recognition on form document using CNN as a powerful feature extraction method applied to extract the feature of the handwritten characters and linear SVM using L1 loss function and L2 regularization used as end classifier.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069920" y="484560"/>
            <a:ext cx="10056960" cy="160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5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  <a:ea typeface="DejaVu Sans"/>
              </a:rPr>
              <a:t>ARCHITECTURE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069920" y="2121480"/>
            <a:ext cx="10056960" cy="40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8 layer convolutional 2-D architechture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069920" y="484560"/>
            <a:ext cx="10056960" cy="160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5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  <a:ea typeface="DejaVu Sans"/>
              </a:rPr>
              <a:t>TECHNOLOGIES TO BE USED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069920" y="2121480"/>
            <a:ext cx="10056960" cy="40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2880" indent="-18144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Python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44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Tensorflow-gpu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44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Keras for high-level neural network construction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44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Flask as web framework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069920" y="484560"/>
            <a:ext cx="10056960" cy="160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5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  <a:ea typeface="DejaVu Sans"/>
              </a:rPr>
              <a:t>TIME SCHEDULE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069920" y="2121480"/>
            <a:ext cx="10056960" cy="40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3 months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069920" y="484560"/>
            <a:ext cx="10056960" cy="160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5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  <a:ea typeface="DejaVu Sans"/>
              </a:rPr>
              <a:t>COST ESTIMATE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069920" y="2121480"/>
            <a:ext cx="10056960" cy="40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Rs 7000 per month for web hosting services.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Rs 50,000 for GPU for more extensive training.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111</TotalTime>
  <Application>LibreOffice/5.1.4.2$Linux_X86_64 LibreOffice_project/10m0$Build-2</Application>
  <Words>367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2017-09-14T05:15:59Z</dcterms:created>
  <dc:creator>Microsoft Office User</dc:creator>
  <dc:description/>
  <dc:language>en-IN</dc:language>
  <cp:lastModifiedBy/>
  <dcterms:modified xsi:type="dcterms:W3CDTF">2018-03-03T16:12:56Z</dcterms:modified>
  <cp:revision>16</cp:revision>
  <dc:subject/>
  <dc:title>SECDROID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