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1480" cy="7920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1480" cy="7920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1480" cy="274176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79640" cy="107964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3280" cy="86328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5120" y="1353600"/>
            <a:ext cx="10370520" cy="303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The write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69920" y="4389120"/>
            <a:ext cx="788976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GUIDE :Ms. Neethu C Sekhar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MEMBERS:DAVID JOSEPH THOMAS, JIBIN JOY, JINI JACOB, SCARIA DIXON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Hellloo haoiii......VALYA AALU KALIKKALLE..............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Welcomee...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123456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RELEVANCE OF THE PROJECT PROPOSED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a workflow and a machine learning model for recognizing handwritten characters 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learning model is based on Convolutional Neural Network (CNN) as a powerful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 and Support Vector Machines (SVM) as a high-end classifier.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proposed method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more efficient than modifying the CNN with complex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been found that the linear SVM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L1 loss function and L2 regularization giving the best performance both of the accuracy rate and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computation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1.Darmatasia and Mohamad Ivan Fanany, “Handwriting Recognition on Form Document Using Convolutional Neural Network and Support Vector Machines (CNN-SVM) 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2.A. Shruthi, “Offline Handwritten Word Recognition using Multiple Features with SVM Classifier for,” pp. 59895995, 2015.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3.A. Jindal and M. Amir, “Automatic classification of handwritten and printed text in ICR boxes,”Souvenir 2014 IEEE Int. Adv. Comput. Conf. IACC 2014, pp. 1028 1032, 2014.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4.N. Sharma, T. Patnaik, and B. Kumar, “Recognition for Handwritten English Letters: A Review,” vol. 2, no. 7, pp. 318321, 2013.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To construct a system for automatic handwriting recognition on form document using CNN as a powerful feature extraction method applied to extract the feature of the handwritten characters and linear SVM using L1 loss function and L2 regularization used as end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8 layer convolutional 2-D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TECHNOLOGIES TO BE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Tensorflow-gpu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Keras for high-level neural network 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Flask as web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TIME SCHEDULE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 months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COST ESTIMATE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7000 per month for web hosting 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50,000 for GPU for more extensive training.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</TotalTime>
  <Application>LibreOffice/5.1.4.2$Linux_X86_64 LibreOffice_project/10m0$Build-2</Application>
  <Words>367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2017-09-14T05:15:59Z</dcterms:created>
  <dc:creator>Microsoft Office User</dc:creator>
  <dc:description/>
  <dc:language>en-IN</dc:language>
  <cp:lastModifiedBy/>
  <dcterms:modified xsi:type="dcterms:W3CDTF">2018-03-03T16:45:09Z</dcterms:modified>
  <cp:revision>17</cp:revision>
  <dc:subject/>
  <dc:title>SECDROID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