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7D9258C-9756-4204-B02F-881FBADB0544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53E9E7C-8235-48B1-B573-563EFF106C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6000" dirty="0" err="1" smtClean="0"/>
              <a:t>ctf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(</a:t>
            </a:r>
            <a:r>
              <a:rPr lang="en-US" altLang="ko-KR" sz="6000" dirty="0" err="1" smtClean="0"/>
              <a:t>defcon</a:t>
            </a:r>
            <a:r>
              <a:rPr lang="en-US" altLang="ko-KR" sz="6000" dirty="0" smtClean="0"/>
              <a:t>)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과목 </a:t>
            </a:r>
            <a:r>
              <a:rPr lang="en-US" altLang="ko-KR" dirty="0" smtClean="0"/>
              <a:t>:  memory forensic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8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bob</a:t>
            </a:r>
            <a:r>
              <a:rPr lang="ko-KR" altLang="en-US" dirty="0" smtClean="0"/>
              <a:t>사용자 계정의 </a:t>
            </a:r>
            <a:r>
              <a:rPr lang="en-US" altLang="ko-KR" dirty="0" smtClean="0"/>
              <a:t>LM </a:t>
            </a:r>
            <a:r>
              <a:rPr lang="ko-KR" altLang="en-US" dirty="0" smtClean="0"/>
              <a:t>해시 값은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19250"/>
            <a:ext cx="3826743" cy="2992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7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763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VAD(Virtual Address Descriptor)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0xfffffa800577ba10 </a:t>
            </a:r>
            <a:r>
              <a:rPr lang="ko-KR" altLang="en-US" dirty="0" smtClean="0"/>
              <a:t>주소의</a:t>
            </a:r>
            <a:endParaRPr lang="en-US" altLang="ko-KR" dirty="0" smtClean="0"/>
          </a:p>
          <a:p>
            <a:r>
              <a:rPr lang="en-US" altLang="ko-KR" dirty="0" smtClean="0"/>
              <a:t>protection </a:t>
            </a:r>
            <a:r>
              <a:rPr lang="ko-KR" altLang="en-US" dirty="0" smtClean="0"/>
              <a:t>속성은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738706" cy="3027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5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7118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0x00000000033c0000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0x00000000033dffff </a:t>
            </a:r>
            <a:r>
              <a:rPr lang="ko-KR" altLang="en-US" dirty="0" smtClean="0"/>
              <a:t>주소지 까지의 </a:t>
            </a:r>
            <a:r>
              <a:rPr lang="en-US" altLang="ko-KR" dirty="0" smtClean="0"/>
              <a:t>VAD</a:t>
            </a:r>
          </a:p>
          <a:p>
            <a:r>
              <a:rPr lang="en-US" altLang="ko-KR" dirty="0" smtClean="0"/>
              <a:t>protection </a:t>
            </a:r>
            <a:r>
              <a:rPr lang="ko-KR" altLang="en-US" dirty="0" smtClean="0"/>
              <a:t>속성 값은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3689"/>
            <a:ext cx="3893418" cy="3379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6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70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 실행되었던 </a:t>
            </a:r>
            <a:r>
              <a:rPr lang="en-US" altLang="ko-KR" dirty="0" smtClean="0"/>
              <a:t>VBS(Visual Basic Script)</a:t>
            </a:r>
            <a:r>
              <a:rPr lang="ko-KR" altLang="en-US" dirty="0" smtClean="0"/>
              <a:t>파일의 이름은</a:t>
            </a:r>
            <a:r>
              <a:rPr lang="en-US" altLang="ko-KR" dirty="0"/>
              <a:t>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590795" cy="3171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2019-03-07 23:06:58 </a:t>
            </a:r>
            <a:r>
              <a:rPr lang="ko-KR" altLang="en-US" dirty="0" smtClean="0"/>
              <a:t>시점에 실행된 프로그램은 무엇인가</a:t>
            </a:r>
            <a:r>
              <a:rPr lang="en-US" altLang="ko-KR" dirty="0"/>
              <a:t>?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604543" cy="31047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1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14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 덤프 시점에 </a:t>
            </a:r>
            <a:r>
              <a:rPr lang="en-US" altLang="ko-KR" dirty="0" smtClean="0"/>
              <a:t>notepad.exe</a:t>
            </a:r>
            <a:r>
              <a:rPr lang="ko-KR" altLang="en-US" dirty="0" smtClean="0"/>
              <a:t>에 쓰여있던 문자에서 답을 찾으시오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힌</a:t>
            </a:r>
            <a:r>
              <a:rPr lang="ko-KR" altLang="en-US" dirty="0"/>
              <a:t>트</a:t>
            </a:r>
            <a:r>
              <a:rPr lang="en-US" altLang="ko-KR" dirty="0" smtClean="0"/>
              <a:t>) flag&lt;REDBULL_???????&gt;</a:t>
            </a:r>
            <a:r>
              <a:rPr lang="ko-KR" altLang="en-US" dirty="0" smtClean="0"/>
              <a:t>   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5"/>
            <a:ext cx="3960440" cy="33085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2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 레코드 </a:t>
            </a:r>
            <a:r>
              <a:rPr lang="en-US" altLang="ko-KR" dirty="0" smtClean="0"/>
              <a:t>59045</a:t>
            </a:r>
            <a:r>
              <a:rPr lang="ko-KR" altLang="en-US" dirty="0" smtClean="0"/>
              <a:t>번 파일의 이름은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짧은 파일명이 정답</a:t>
            </a:r>
            <a:r>
              <a:rPr lang="en-US" altLang="ko-KR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1625"/>
            <a:ext cx="4287366" cy="3398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9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16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meterpreter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세션을 연결시키는 악성파일의 </a:t>
            </a:r>
            <a:r>
              <a:rPr lang="en-US" altLang="ko-KR" dirty="0" smtClean="0"/>
              <a:t>PID</a:t>
            </a:r>
            <a:r>
              <a:rPr lang="ko-KR" altLang="en-US" dirty="0" smtClean="0"/>
              <a:t>번호는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716635" cy="3149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7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2053"/>
            <a:ext cx="4286250" cy="3299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err="1" smtClean="0"/>
              <a:t>defcon.mem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메모리의 </a:t>
            </a:r>
            <a:r>
              <a:rPr lang="en-US" altLang="ko-KR" dirty="0" smtClean="0"/>
              <a:t>SHA1 </a:t>
            </a:r>
            <a:r>
              <a:rPr lang="ko-KR" altLang="en-US" dirty="0" smtClean="0"/>
              <a:t>해시 값은 무엇인가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3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가장 적절한 </a:t>
            </a:r>
            <a:r>
              <a:rPr lang="en-US" altLang="ko-KR" dirty="0" smtClean="0"/>
              <a:t>profile</a:t>
            </a:r>
            <a:r>
              <a:rPr lang="ko-KR" altLang="en-US" dirty="0" smtClean="0"/>
              <a:t>은 무엇인가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Win10x86_14393)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73" y="1581721"/>
            <a:ext cx="4002511" cy="34392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7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notepad.exe</a:t>
            </a:r>
            <a:r>
              <a:rPr lang="ko-KR" altLang="en-US" dirty="0" smtClean="0"/>
              <a:t>의 프로세스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2" y="1628800"/>
            <a:ext cx="4062530" cy="3167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8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wscript.exe </a:t>
            </a:r>
            <a:r>
              <a:rPr lang="ko-KR" altLang="en-US" dirty="0" smtClean="0"/>
              <a:t>프로세스의 자식 프로세스 이름은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3107"/>
            <a:ext cx="3971329" cy="3204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95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578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메모리덤프 시점에 해당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 무엇이었는가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659485" cy="31883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악성 프로세스로 인하여 연결된 세션의 공격자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888432" cy="32795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5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VCRUNTIME140.dll </a:t>
            </a:r>
            <a:r>
              <a:rPr lang="ko-KR" altLang="en-US" dirty="0" smtClean="0"/>
              <a:t>을 로드하고 있는 프로세스의 이름은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59941"/>
            <a:ext cx="3615068" cy="3209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229200"/>
            <a:ext cx="79928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5661248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멀웨어로</a:t>
            </a:r>
            <a:r>
              <a:rPr lang="ko-KR" altLang="en-US" dirty="0" smtClean="0"/>
              <a:t> 추정되는 프로세스의 </a:t>
            </a:r>
            <a:r>
              <a:rPr lang="en-US" altLang="ko-KR" dirty="0" smtClean="0"/>
              <a:t>md5 </a:t>
            </a:r>
            <a:r>
              <a:rPr lang="ko-KR" altLang="en-US" dirty="0" smtClean="0"/>
              <a:t>해시 </a:t>
            </a:r>
            <a:r>
              <a:rPr lang="ko-KR" altLang="en-US" dirty="0" smtClean="0"/>
              <a:t>값은 </a:t>
            </a:r>
            <a:r>
              <a:rPr lang="ko-KR" altLang="en-US" dirty="0" smtClean="0"/>
              <a:t>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996444" cy="3338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951</TotalTime>
  <Words>188</Words>
  <Application>Microsoft Office PowerPoint</Application>
  <PresentationFormat>화면 슬라이드 쇼(4:3)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필수</vt:lpstr>
      <vt:lpstr>ctf (defcon)</vt:lpstr>
      <vt:lpstr>문제 1</vt:lpstr>
      <vt:lpstr>문제 2</vt:lpstr>
      <vt:lpstr>문제 3</vt:lpstr>
      <vt:lpstr>문제 4</vt:lpstr>
      <vt:lpstr>문제 5</vt:lpstr>
      <vt:lpstr>문제 6</vt:lpstr>
      <vt:lpstr>문제 7</vt:lpstr>
      <vt:lpstr>문제 8</vt:lpstr>
      <vt:lpstr>문제 9</vt:lpstr>
      <vt:lpstr>문제 10</vt:lpstr>
      <vt:lpstr>문제 11</vt:lpstr>
      <vt:lpstr>문제 12</vt:lpstr>
      <vt:lpstr>문제 13</vt:lpstr>
      <vt:lpstr>문제 14</vt:lpstr>
      <vt:lpstr>문제 15</vt:lpstr>
      <vt:lpstr>문제 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</dc:creator>
  <cp:lastModifiedBy>du</cp:lastModifiedBy>
  <cp:revision>25</cp:revision>
  <dcterms:created xsi:type="dcterms:W3CDTF">2021-12-17T01:19:45Z</dcterms:created>
  <dcterms:modified xsi:type="dcterms:W3CDTF">2021-12-21T07:36:31Z</dcterms:modified>
</cp:coreProperties>
</file>