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6" r:id="rId6"/>
    <p:sldId id="277" r:id="rId7"/>
    <p:sldId id="256" r:id="rId8"/>
    <p:sldId id="257" r:id="rId9"/>
    <p:sldId id="275" r:id="rId10"/>
    <p:sldId id="258" r:id="rId11"/>
    <p:sldId id="260" r:id="rId12"/>
    <p:sldId id="279" r:id="rId13"/>
    <p:sldId id="259" r:id="rId14"/>
    <p:sldId id="261" r:id="rId15"/>
    <p:sldId id="265" r:id="rId16"/>
    <p:sldId id="280" r:id="rId17"/>
    <p:sldId id="268" r:id="rId18"/>
    <p:sldId id="27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5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9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2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4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220B-B1C9-4382-94F2-74C5EC3726C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039E-964F-44CD-A043-832DD5055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[1]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 Workstation: Edit-&gt;Virtual network Editor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4029075" cy="257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[4] Linux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1" y="1556792"/>
            <a:ext cx="8741744" cy="475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60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Linux –[Power on this virtual Machine]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" y="1700808"/>
            <a:ext cx="9078342" cy="480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07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Linux –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other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192688" cy="440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81157" y="5237684"/>
            <a:ext cx="810923" cy="324036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9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Linux –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id: root </a:t>
            </a:r>
            <a:br>
              <a:rPr lang="en-US" altLang="ko-KR" dirty="0" smtClean="0"/>
            </a:br>
            <a:r>
              <a:rPr lang="en-US" altLang="ko-KR" dirty="0" err="1" smtClean="0"/>
              <a:t>pwd</a:t>
            </a:r>
            <a:r>
              <a:rPr lang="en-US" altLang="ko-KR" dirty="0" smtClean="0"/>
              <a:t>: root123 </a:t>
            </a:r>
            <a:endParaRPr lang="ko-KR" alt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21138" cy="35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96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Linux- Terminal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1440160" cy="53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3068960"/>
            <a:ext cx="864096" cy="648072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3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23622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Linux-</a:t>
            </a:r>
            <a:r>
              <a:rPr lang="ko-KR" altLang="en-US" dirty="0"/>
              <a:t> </a:t>
            </a:r>
            <a:r>
              <a:rPr lang="en-US" altLang="ko-KR" dirty="0" smtClean="0"/>
              <a:t>Network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 /</a:t>
            </a:r>
            <a:r>
              <a:rPr lang="en-US" altLang="ko-KR" sz="3100" dirty="0" err="1" smtClean="0"/>
              <a:t>etc</a:t>
            </a:r>
            <a:r>
              <a:rPr lang="en-US" altLang="ko-KR" sz="3100" dirty="0" smtClean="0"/>
              <a:t>/</a:t>
            </a:r>
            <a:r>
              <a:rPr lang="en-US" altLang="ko-KR" sz="3100" dirty="0" err="1" smtClean="0"/>
              <a:t>udev</a:t>
            </a:r>
            <a:r>
              <a:rPr lang="en-US" altLang="ko-KR" sz="3100" dirty="0" smtClean="0"/>
              <a:t>/</a:t>
            </a:r>
            <a:r>
              <a:rPr lang="en-US" altLang="ko-KR" sz="3100" dirty="0" err="1" smtClean="0"/>
              <a:t>rules.d</a:t>
            </a:r>
            <a:r>
              <a:rPr lang="en-US" altLang="ko-KR" sz="3100" dirty="0" smtClean="0"/>
              <a:t>/70-persistent-net.rules</a:t>
            </a:r>
            <a:br>
              <a:rPr lang="en-US" altLang="ko-KR" sz="3100" dirty="0" smtClean="0"/>
            </a:br>
            <a:r>
              <a:rPr lang="en-US" altLang="ko-KR" sz="3100" dirty="0" smtClean="0"/>
              <a:t>eth3 mac </a:t>
            </a:r>
            <a:r>
              <a:rPr lang="en-US" altLang="ko-KR" sz="3100" dirty="0" err="1" smtClean="0"/>
              <a:t>addr</a:t>
            </a:r>
            <a:r>
              <a:rPr lang="en-US" altLang="ko-KR" sz="3100" dirty="0" smtClean="0"/>
              <a:t>-&gt; eth0 mac </a:t>
            </a:r>
            <a:r>
              <a:rPr lang="en-US" altLang="ko-KR" sz="3100" dirty="0" err="1" smtClean="0"/>
              <a:t>addr</a:t>
            </a:r>
            <a:r>
              <a:rPr lang="ko-KR" altLang="en-US" sz="3100" dirty="0" smtClean="0"/>
              <a:t>로</a:t>
            </a:r>
            <a:r>
              <a:rPr lang="en-US" altLang="ko-KR" sz="3100" dirty="0" smtClean="0"/>
              <a:t>.</a:t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> </a:t>
            </a:r>
            <a:r>
              <a:rPr lang="en-US" altLang="ko-KR" sz="3100" dirty="0" smtClean="0"/>
              <a:t>reboot</a:t>
            </a:r>
            <a:endParaRPr lang="ko-KR" altLang="en-US" sz="31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866" y="4005064"/>
            <a:ext cx="4813818" cy="223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4824536" cy="223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948264" y="4798505"/>
            <a:ext cx="864096" cy="203760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network </a:t>
            </a:r>
            <a:r>
              <a:rPr lang="ko-KR" altLang="en-US" dirty="0" smtClean="0"/>
              <a:t>주소 설정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154737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81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406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Linux- </a:t>
            </a:r>
            <a:br>
              <a:rPr lang="en-US" altLang="ko-KR" dirty="0" smtClean="0"/>
            </a:br>
            <a:r>
              <a:rPr lang="en-US" altLang="ko-KR" dirty="0" smtClean="0"/>
              <a:t>DNS1=10.10.1.2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Gateway 10.10.1.2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34523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21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[5] Linux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주소 설정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10.10.1.101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35" y="2204864"/>
            <a:ext cx="62595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5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Workstation: Edit-&gt;Virtual network Editor: </a:t>
            </a:r>
            <a:br>
              <a:rPr lang="en-US" altLang="ko-KR" dirty="0" smtClean="0"/>
            </a:br>
            <a:r>
              <a:rPr lang="en-US" altLang="ko-KR" dirty="0" smtClean="0"/>
              <a:t>Subnet IP: 10.10.1.0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00808"/>
            <a:ext cx="5743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Workstation: Edit-&gt;Virtual network Editor: </a:t>
            </a:r>
            <a:r>
              <a:rPr lang="en-US" altLang="ko-KR" dirty="0" smtClean="0"/>
              <a:t>NAT Settings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00808"/>
            <a:ext cx="57435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13252" y="4725144"/>
            <a:ext cx="1800200" cy="288032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chemeClr val="accent2">
                <a:alpha val="1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Gateway </a:t>
            </a:r>
            <a:r>
              <a:rPr lang="ko-KR" altLang="en-US" dirty="0" smtClean="0"/>
              <a:t>주소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7053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[2] Kali/Linux- </a:t>
            </a:r>
            <a:r>
              <a:rPr lang="ko-KR" altLang="en-US" dirty="0" smtClean="0"/>
              <a:t>각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마우스오른쪽</a:t>
            </a:r>
            <a:r>
              <a:rPr lang="en-US" altLang="ko-KR" dirty="0" smtClean="0"/>
              <a:t>-&gt; settings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0" y="1844824"/>
            <a:ext cx="8692192" cy="462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15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Kali/Linux- Network Adapter-&gt;NAT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5776097" cy="56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05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ko-KR" dirty="0" smtClean="0"/>
              <a:t>[3] Kali – </a:t>
            </a:r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 화면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75673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96272" cy="4509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79512" y="18864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Kali – </a:t>
            </a:r>
          </a:p>
          <a:p>
            <a:pPr algn="l"/>
            <a:r>
              <a:rPr lang="en-US" altLang="ko-KR" sz="1600" dirty="0" smtClean="0"/>
              <a:t>id: root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pwd</a:t>
            </a:r>
            <a:r>
              <a:rPr lang="en-US" altLang="ko-KR" sz="1600" dirty="0" smtClean="0"/>
              <a:t>: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toor</a:t>
            </a:r>
            <a:endParaRPr lang="en-US" altLang="ko-KR" sz="1600" dirty="0"/>
          </a:p>
          <a:p>
            <a:pPr algn="l"/>
            <a:r>
              <a:rPr lang="ko-KR" altLang="en-US" sz="1600" dirty="0" smtClean="0"/>
              <a:t>로그인</a:t>
            </a:r>
            <a:r>
              <a:rPr lang="en-US" altLang="ko-KR" sz="1600" dirty="0" err="1" smtClean="0"/>
              <a:t>vmware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처음 화면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011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Kali-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  <a:br>
              <a:rPr lang="en-US" altLang="ko-KR" dirty="0" smtClean="0"/>
            </a:br>
            <a:r>
              <a:rPr lang="ko-KR" altLang="en-US" dirty="0" smtClean="0"/>
              <a:t>마지막  </a:t>
            </a:r>
            <a:r>
              <a:rPr lang="en-US" altLang="ko-KR" dirty="0" smtClean="0"/>
              <a:t>route  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gateway 10.10.1.2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7" y="1772816"/>
            <a:ext cx="71056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46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99</Words>
  <Application>Microsoft Office PowerPoint</Application>
  <PresentationFormat>화면 슬라이드 쇼(4:3)</PresentationFormat>
  <Paragraphs>20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[1] Vmware Workstation: Edit-&gt;Virtual network Editor</vt:lpstr>
      <vt:lpstr>Vmware Workstation: Edit-&gt;Virtual network Editor:  Subnet IP: 10.10.1.0</vt:lpstr>
      <vt:lpstr>Vmware Workstation: Edit-&gt;Virtual network Editor: NAT Settings</vt:lpstr>
      <vt:lpstr>Gateway 주소 </vt:lpstr>
      <vt:lpstr>[2] Kali/Linux- 각vm마우스오른쪽-&gt; settings</vt:lpstr>
      <vt:lpstr>Kali/Linux- Network Adapter-&gt;NAT</vt:lpstr>
      <vt:lpstr>[3] Kali – Vmware 처음 화면</vt:lpstr>
      <vt:lpstr>PowerPoint 프레젠테이션</vt:lpstr>
      <vt:lpstr>Kali- /etc/network/interfaces 마지막  route  주석 gateway 10.10.1.2</vt:lpstr>
      <vt:lpstr>[4] Linux </vt:lpstr>
      <vt:lpstr>Linux –[Power on this virtual Machine]</vt:lpstr>
      <vt:lpstr>Linux – 로그인  other</vt:lpstr>
      <vt:lpstr>Linux – 로그인  id: root  pwd: root123 </vt:lpstr>
      <vt:lpstr>Linux- Terminal 실행</vt:lpstr>
      <vt:lpstr>Linux- Network 설정  /etc/udev/rules.d/70-persistent-net.rules eth3 mac addr-&gt; eth0 mac addr로.   reboot</vt:lpstr>
      <vt:lpstr>Linux network 주소 설정</vt:lpstr>
      <vt:lpstr>Linux-  DNS1=10.10.1.2 Gateway 10.10.1.2</vt:lpstr>
      <vt:lpstr>[5] Linux 주소 설정 10.10.1.101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– vmware 처음 화면</dc:title>
  <dc:creator>김윤정(YoonjeongKim)</dc:creator>
  <cp:lastModifiedBy>김윤정(YoonjeongKim)</cp:lastModifiedBy>
  <cp:revision>17</cp:revision>
  <dcterms:created xsi:type="dcterms:W3CDTF">2021-12-17T03:57:30Z</dcterms:created>
  <dcterms:modified xsi:type="dcterms:W3CDTF">2021-12-17T08:04:55Z</dcterms:modified>
</cp:coreProperties>
</file>