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321" r:id="rId6"/>
    <p:sldId id="320" r:id="rId7"/>
    <p:sldId id="314" r:id="rId8"/>
    <p:sldId id="313" r:id="rId9"/>
    <p:sldId id="315" r:id="rId10"/>
    <p:sldId id="322" r:id="rId11"/>
    <p:sldId id="2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64"/>
    <p:restoredTop sz="89067"/>
  </p:normalViewPr>
  <p:slideViewPr>
    <p:cSldViewPr snapToGrid="0" snapToObjects="1">
      <p:cViewPr varScale="1">
        <p:scale>
          <a:sx n="100" d="100"/>
          <a:sy n="100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C9F8-C514-9B40-88B3-EA690398A788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6A1-EC35-C04D-8BC4-3C615E3D8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57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2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3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807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91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883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1A5A4-38B8-DA4D-BDD1-76A5ED00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F7751-0023-A44E-AB26-2094B816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1B214-F56A-D84B-8348-B87D5B7C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35011-A4BE-F54C-B7EB-40FF2461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FFDCA-7B9C-6C49-93D7-ACE089E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3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1AD7-E273-314C-A539-C3563918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C86BC-50CA-B445-BBE9-C5555E30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A2CE-1E88-694B-B1BB-02890B36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52990-2199-3044-8023-9567639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5DF7F-6004-954B-80B0-D459765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9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3F48B-A5F8-BE42-811A-45BEB646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8FE5A-7079-A24C-BE02-6F710BDC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827CE-2695-2945-8C5F-FF836B8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6E90B-6367-0640-AD29-15B6BE8C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E381E-CAD1-2143-B06E-DAA264E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5AB2-AFE4-524B-AAFE-3A0CA70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33E8-F10B-764D-A3DB-F8943448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52920-8A54-4146-95ED-C58C0F8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CFF34-26DC-7541-B4A9-5DBADEF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48C4-72CA-1244-9926-2F680EAC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1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C850-CB43-1145-867D-7E34DA3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2296-829B-224B-A321-1E5DF24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CCEF2-09F2-C947-B39A-8340DBED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83185-480A-524D-9B75-C156349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C05E9-AED8-0041-A3E7-AF1E2B4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23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BE19-5392-F046-91CF-834EA793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A8877-38DA-A24A-9E36-BD4EB881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40B52-5491-0244-A782-9097871A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9A86A-E048-7D48-A0B0-B72CFF6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E0FCF-9BFF-5D43-9C72-A544A26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EC791-FAB1-7E4F-A457-B7FF94F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0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138A-8706-2343-A25C-EA813BED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9456B-059A-5E47-9BCD-D283A30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B468E-55B6-5445-939A-06388F1D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0843A-321C-2547-B17F-BBB461DFF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2F2F9-E5E1-1E4B-89B2-AE82F33B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17E50-0E2A-054F-9DB7-ACE7590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2DDDA-15B2-2647-9D2C-27E5ED81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CF51-1BEE-7C4A-B50B-5E6E9F6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17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B955-3818-4A47-80AC-A33B027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9F79C-AC2C-B14B-A6C6-EE5AF5C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FE1DB-6B44-8F4F-A46F-73C72D0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367E7-191A-7A4B-B247-0D4BD1B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1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E41C3-981D-584C-A0D9-3F10D17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53AF9-3ADA-5543-AB03-01BB6694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92A1-EBC0-4049-949F-8E016C5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2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1A51-DA17-6145-9F3F-5F392270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E6F2C-C197-8C44-A2DC-9D464C9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3C2B6-4396-6E47-85E1-FB72C70D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32216-97DD-7549-89CA-978B8BA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60D17-20AF-AD47-91A9-B2D1E164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D21BD-FAAF-134B-BD49-F074317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80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7586-275F-7E4E-B1E4-B41EC2C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19C13-0685-C244-AD88-8FF3289A1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571A6-6BB9-584E-96F8-3861E22C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C7-FBBC-424D-9F0E-420734F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17ED-1755-564D-981B-AD7F751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2D283-32FB-9047-B6CD-9D18DBAF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68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041E0-379E-F147-845A-C3040C46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026AA-85D5-C547-99E4-F54434DC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DE81-1154-394A-91A0-95062C0D7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3A9D-7DA6-574C-B71B-76ED99C5C8EA}" type="datetimeFigureOut">
              <a:rPr kumimoji="1" lang="ko-KR" altLang="en-US" smtClean="0"/>
              <a:t>2020. 8. 2.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DC0C-5792-8047-8693-FA94DE32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08A18-A208-B74E-AC01-D2CAFEC8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9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20322"/>
            <a:ext cx="9144000" cy="2387600"/>
          </a:xfrm>
        </p:spPr>
        <p:txBody>
          <a:bodyPr>
            <a:normAutofit/>
          </a:bodyPr>
          <a:lstStyle/>
          <a:p>
            <a: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11. Polymorphism</a:t>
            </a:r>
            <a:b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ore-KR" sz="5400" b="1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CA3E7-2A25-1741-94DD-74E3C0E1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224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 Programming Language</a:t>
            </a:r>
          </a:p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74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Example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0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3326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</a:t>
            </a:r>
            <a:endParaRPr lang="en" altLang="ko-KR" b="1" cap="all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00D13-5318-F04E-B844-8508BEF025DA}"/>
              </a:ext>
            </a:extLst>
          </p:cNvPr>
          <p:cNvSpPr/>
          <p:nvPr/>
        </p:nvSpPr>
        <p:spPr>
          <a:xfrm>
            <a:off x="5287925" y="411443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</p:txBody>
      </p:sp>
    </p:spTree>
    <p:extLst>
      <p:ext uri="{BB962C8B-B14F-4D97-AF65-F5344CB8AC3E}">
        <p14:creationId xmlns:p14="http://schemas.microsoft.com/office/powerpoint/2010/main" val="13635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0" y="-6379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Agenda</a:t>
            </a:r>
            <a:endParaRPr kumimoji="1"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98F6B-1A4F-D64A-BDC1-429B301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0" y="152846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Polymorphism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가상 함수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(virtual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function)</a:t>
            </a:r>
          </a:p>
          <a:p>
            <a:pPr>
              <a:lnSpc>
                <a:spcPct val="100000"/>
              </a:lnSpc>
            </a:pP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추상 클래스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(abstract class)</a:t>
            </a:r>
            <a:endParaRPr kumimoji="1"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CBB3CE1-182B-5146-816B-0AA231B278F8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E99264-8122-1E46-A3E7-955E274C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22" y="3252877"/>
            <a:ext cx="2893625" cy="28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74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Polymorphism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ea typeface="DX영화자막 M" panose="02020600000000000000" pitchFamily="18" charset="-127"/>
              </a:rPr>
              <a:t>Polymorphism</a:t>
            </a:r>
            <a:endParaRPr kumimoji="1" lang="ko-KR" altLang="en-US" sz="36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26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다형성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(Polymorphism)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3AC04-D4CE-F542-ADF9-D648F3B9A829}"/>
              </a:ext>
            </a:extLst>
          </p:cNvPr>
          <p:cNvSpPr/>
          <p:nvPr/>
        </p:nvSpPr>
        <p:spPr>
          <a:xfrm>
            <a:off x="456777" y="1891771"/>
            <a:ext cx="1115102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/>
              <a:t>객체를 가리키는 포인터 변수에는 여러가지 형의 객체를 가리킬 수 있고 객체의 런타임 형</a:t>
            </a:r>
            <a:r>
              <a:rPr lang="en-US" altLang="ko-KR" sz="2600" dirty="0"/>
              <a:t>(</a:t>
            </a:r>
            <a:r>
              <a:rPr lang="en" altLang="ko-Kore-KR" sz="2600" dirty="0"/>
              <a:t>Types)</a:t>
            </a:r>
            <a:r>
              <a:rPr lang="ko-KR" altLang="en-US" sz="2600" dirty="0"/>
              <a:t>에 따라서 함수의 기능에 차이를 보이는 성질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F4A30-5899-A540-B115-FADFC3E8BEC5}"/>
              </a:ext>
            </a:extLst>
          </p:cNvPr>
          <p:cNvSpPr txBox="1"/>
          <p:nvPr/>
        </p:nvSpPr>
        <p:spPr>
          <a:xfrm>
            <a:off x="1731910" y="4269111"/>
            <a:ext cx="196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Animal Class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6C8E6-DD11-2943-B608-C468FB04BEA1}"/>
              </a:ext>
            </a:extLst>
          </p:cNvPr>
          <p:cNvSpPr txBox="1"/>
          <p:nvPr/>
        </p:nvSpPr>
        <p:spPr>
          <a:xfrm>
            <a:off x="812800" y="5400677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Dog Class</a:t>
            </a:r>
            <a:endParaRPr kumimoji="1" lang="ko-Kore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E5DDC0-2981-6441-B0F1-DDF1CB8FF07D}"/>
              </a:ext>
            </a:extLst>
          </p:cNvPr>
          <p:cNvSpPr txBox="1"/>
          <p:nvPr/>
        </p:nvSpPr>
        <p:spPr>
          <a:xfrm>
            <a:off x="2792360" y="5418139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Cat Class</a:t>
            </a:r>
            <a:endParaRPr kumimoji="1" lang="ko-Kore-KR" altLang="en-US" sz="2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233C12-FF3F-1949-8D61-68D4B915A2E0}"/>
              </a:ext>
            </a:extLst>
          </p:cNvPr>
          <p:cNvCxnSpPr>
            <a:cxnSpLocks/>
          </p:cNvCxnSpPr>
          <p:nvPr/>
        </p:nvCxnSpPr>
        <p:spPr>
          <a:xfrm flipH="1">
            <a:off x="1731910" y="4689073"/>
            <a:ext cx="613595" cy="80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6861876-0291-EB44-AAC4-D942B7FAB4E1}"/>
              </a:ext>
            </a:extLst>
          </p:cNvPr>
          <p:cNvCxnSpPr>
            <a:cxnSpLocks/>
          </p:cNvCxnSpPr>
          <p:nvPr/>
        </p:nvCxnSpPr>
        <p:spPr>
          <a:xfrm>
            <a:off x="2848538" y="4687064"/>
            <a:ext cx="556597" cy="80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CE7F0D-7EB8-C54A-B01A-3F820942AD29}"/>
              </a:ext>
            </a:extLst>
          </p:cNvPr>
          <p:cNvSpPr txBox="1"/>
          <p:nvPr/>
        </p:nvSpPr>
        <p:spPr>
          <a:xfrm>
            <a:off x="4953000" y="4819682"/>
            <a:ext cx="3721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Animal *dog = new Dog();</a:t>
            </a:r>
          </a:p>
          <a:p>
            <a:r>
              <a:rPr kumimoji="1" lang="en-US" altLang="ko-Kore-KR" sz="2200" dirty="0"/>
              <a:t>Animal *cat = new Cat();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50029-AF7C-9A42-AB52-621DE6393FB8}"/>
              </a:ext>
            </a:extLst>
          </p:cNvPr>
          <p:cNvSpPr txBox="1"/>
          <p:nvPr/>
        </p:nvSpPr>
        <p:spPr>
          <a:xfrm>
            <a:off x="4953000" y="3716510"/>
            <a:ext cx="641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dirty="0"/>
              <a:t>포인터 변수에 그 클래스의 하위 클래스 객체의 주소도 할당 가능</a:t>
            </a: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885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74800"/>
            <a:ext cx="9144000" cy="2108199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Virtual Function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9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ea typeface="DX영화자막 M" panose="02020600000000000000" pitchFamily="18" charset="-127"/>
              </a:rPr>
              <a:t>Virtual Function</a:t>
            </a:r>
            <a:endParaRPr kumimoji="1" lang="ko-KR" altLang="en-US" sz="36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2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가상 함수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(virtual function)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B52002-B4D9-CF43-93C7-4AB798C757B5}"/>
              </a:ext>
            </a:extLst>
          </p:cNvPr>
          <p:cNvSpPr/>
          <p:nvPr/>
        </p:nvSpPr>
        <p:spPr>
          <a:xfrm>
            <a:off x="7519934" y="4586195"/>
            <a:ext cx="42133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위 같이 함수만 존재하고 함수의 본체가 없다는 의미로 </a:t>
            </a:r>
            <a:r>
              <a:rPr lang="ko-KR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선언부</a:t>
            </a:r>
            <a:r>
              <a:rPr lang="ko-KR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 끝에 ”</a:t>
            </a:r>
            <a:r>
              <a:rPr lang="en-US" altLang="ko-KR" sz="2200" dirty="0">
                <a:solidFill>
                  <a:srgbClr val="000000"/>
                </a:solidFill>
                <a:latin typeface="Arial" panose="020B0604020202020204" pitchFamily="34" charset="0"/>
              </a:rPr>
              <a:t>=0” </a:t>
            </a:r>
            <a:r>
              <a:rPr lang="ko-KR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을 추가해줍니다</a:t>
            </a:r>
            <a:r>
              <a:rPr lang="en-US" altLang="ko-KR" sz="2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ore-KR" altLang="en-US" sz="2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36E9-4993-3B4C-BE84-C5032E38FED3}"/>
              </a:ext>
            </a:extLst>
          </p:cNvPr>
          <p:cNvSpPr/>
          <p:nvPr/>
        </p:nvSpPr>
        <p:spPr>
          <a:xfrm>
            <a:off x="458735" y="1916385"/>
            <a:ext cx="1058381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가상 함수는 파생 클래스에서 재정의하기를 기대하는 멤버 함수</a:t>
            </a:r>
            <a:endParaRPr lang="ko-KR" altLang="en-US" sz="2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1A1EF3-F896-9744-BE0F-9022C3C61EF0}"/>
              </a:ext>
            </a:extLst>
          </p:cNvPr>
          <p:cNvSpPr/>
          <p:nvPr/>
        </p:nvSpPr>
        <p:spPr>
          <a:xfrm>
            <a:off x="458735" y="2482593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ore-KR" sz="2600" dirty="0"/>
              <a:t>Syntax: 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virtual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멤버 함수 원형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; </a:t>
            </a:r>
            <a:endParaRPr lang="ko-KR" altLang="en-US" sz="26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6825FD9-FB9D-EC48-9885-EA0D4778DD53}"/>
              </a:ext>
            </a:extLst>
          </p:cNvPr>
          <p:cNvSpPr txBox="1">
            <a:spLocks/>
          </p:cNvSpPr>
          <p:nvPr/>
        </p:nvSpPr>
        <p:spPr>
          <a:xfrm>
            <a:off x="237460" y="3088945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2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순수 가상 함수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(pure virtual function)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A4115C-D6E0-2940-868B-9C90C952F363}"/>
              </a:ext>
            </a:extLst>
          </p:cNvPr>
          <p:cNvSpPr/>
          <p:nvPr/>
        </p:nvSpPr>
        <p:spPr>
          <a:xfrm>
            <a:off x="458734" y="3711839"/>
            <a:ext cx="107045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순수 가상 함수는 파생 클래스에서 반드시 재정의를 한 후 사용해야하는 멤버 함수</a:t>
            </a:r>
            <a:endParaRPr lang="ko-KR" altLang="en-US" sz="2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17FFE1-661A-4D45-80C5-D78E7F182C76}"/>
              </a:ext>
            </a:extLst>
          </p:cNvPr>
          <p:cNvSpPr/>
          <p:nvPr/>
        </p:nvSpPr>
        <p:spPr>
          <a:xfrm>
            <a:off x="458734" y="4724347"/>
            <a:ext cx="50337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Syntax: 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virtual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멤버 함수 원형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=0;</a:t>
            </a:r>
            <a:endParaRPr lang="ko-KR" altLang="en-US" sz="2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8B027C-DF3A-FD4A-83DA-DFBD7521D7AA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5492484" y="4970569"/>
            <a:ext cx="1797316" cy="4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1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74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Abstract Class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6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ko-KR" altLang="en-US" sz="3200" dirty="0">
                <a:ea typeface="DX영화자막 M" panose="02020600000000000000" pitchFamily="18" charset="-127"/>
              </a:rPr>
              <a:t>추상 클래스</a:t>
            </a:r>
            <a:r>
              <a:rPr kumimoji="1" lang="en-US" altLang="ko-KR" sz="4000" dirty="0">
                <a:ea typeface="DX영화자막 M" panose="02020600000000000000" pitchFamily="18" charset="-127"/>
              </a:rPr>
              <a:t>(</a:t>
            </a:r>
            <a:r>
              <a:rPr kumimoji="1" lang="en-US" altLang="ko-KR" sz="3600" dirty="0">
                <a:ea typeface="DX영화자막 M" panose="02020600000000000000" pitchFamily="18" charset="-127"/>
              </a:rPr>
              <a:t>Abstract Class</a:t>
            </a:r>
            <a:r>
              <a:rPr kumimoji="1" lang="en-US" altLang="ko-KR" sz="4000" dirty="0">
                <a:ea typeface="DX영화자막 M" panose="02020600000000000000" pitchFamily="18" charset="-127"/>
              </a:rPr>
              <a:t>)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2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추상 클래스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(Child Class)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3AC04-D4CE-F542-ADF9-D648F3B9A829}"/>
              </a:ext>
            </a:extLst>
          </p:cNvPr>
          <p:cNvSpPr/>
          <p:nvPr/>
        </p:nvSpPr>
        <p:spPr>
          <a:xfrm>
            <a:off x="456777" y="1891771"/>
            <a:ext cx="111510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/>
              <a:t>한 개 이상의 순수 가상 함수 </a:t>
            </a:r>
            <a:r>
              <a:rPr lang="en-US" altLang="ko-KR" sz="2600" dirty="0"/>
              <a:t>(</a:t>
            </a:r>
            <a:r>
              <a:rPr lang="en" altLang="ko-Kore-KR" sz="2600" dirty="0"/>
              <a:t>pure virtual function)</a:t>
            </a:r>
            <a:r>
              <a:rPr lang="ko-KR" altLang="en-US" sz="2600" dirty="0"/>
              <a:t>을 포함하는 클래스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3529219-F02A-1947-9099-F9D17B45AADC}"/>
              </a:ext>
            </a:extLst>
          </p:cNvPr>
          <p:cNvSpPr txBox="1">
            <a:spLocks/>
          </p:cNvSpPr>
          <p:nvPr/>
        </p:nvSpPr>
        <p:spPr>
          <a:xfrm>
            <a:off x="237460" y="2638975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2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추상 클래스의 특징</a:t>
            </a:r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EA7548-1E28-1D41-9D53-57C67213C972}"/>
              </a:ext>
            </a:extLst>
          </p:cNvPr>
          <p:cNvSpPr/>
          <p:nvPr/>
        </p:nvSpPr>
        <p:spPr>
          <a:xfrm>
            <a:off x="456777" y="3298549"/>
            <a:ext cx="112399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OOP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의 중요한 특징인 </a:t>
            </a:r>
            <a:r>
              <a:rPr lang="ko-KR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다형성을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가진 함수의 집합을 정의할 수 있게 해줍니다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추상 클래스에서 멤버 함수를 순수 가상 함수로 </a:t>
            </a:r>
            <a:r>
              <a:rPr lang="ko-KR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선언해놓으면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이 클래스에서 </a:t>
            </a:r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파생된 모든 클래스는 반드시 이 가상 함수를 재정의하여야 사용 가능</a:t>
            </a:r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3.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추상 클래스는 순수 가상 함수를 포함하고 있기 때문에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자신의 인스턴스를 </a:t>
            </a:r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생성할 수 없습니다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13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ea typeface="DX영화자막 M" panose="02020600000000000000" pitchFamily="18" charset="-127"/>
              </a:rPr>
              <a:t>Abstract Class</a:t>
            </a:r>
            <a:endParaRPr kumimoji="1" lang="ko-KR" altLang="en-US" sz="36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D13155-2DB9-344C-8316-1F2C6D1599FB}"/>
              </a:ext>
            </a:extLst>
          </p:cNvPr>
          <p:cNvSpPr/>
          <p:nvPr/>
        </p:nvSpPr>
        <p:spPr>
          <a:xfrm>
            <a:off x="596900" y="132556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Animal {</a:t>
            </a:r>
            <a:endParaRPr lang="en" altLang="ko-Kore-KR" dirty="0"/>
          </a:p>
          <a:p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virtual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~Animal() {}; //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가상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소멸자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선언</a:t>
            </a:r>
            <a:endParaRPr lang="ko-KR" altLang="en-US" dirty="0"/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virtual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Cry()=0;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  <a:endParaRPr lang="en" altLang="ko-Kore-KR" dirty="0"/>
          </a:p>
          <a:p>
            <a:br>
              <a:rPr lang="en" altLang="ko-Kore-KR" dirty="0"/>
            </a:b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Dog :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Animal {</a:t>
            </a:r>
            <a:endParaRPr lang="en" altLang="ko-Kore-KR" dirty="0"/>
          </a:p>
          <a:p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virtual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Cry() {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&lt;&lt; "Bark Bark !!" &lt;&lt;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}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  <a:endParaRPr lang="en" altLang="ko-Kore-KR" dirty="0"/>
          </a:p>
          <a:p>
            <a:br>
              <a:rPr lang="en" altLang="ko-Kore-KR" dirty="0"/>
            </a:b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Cat :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Animal {</a:t>
            </a:r>
            <a:endParaRPr lang="en" altLang="ko-Kore-KR" dirty="0"/>
          </a:p>
          <a:p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virtual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Cry() {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&lt;&lt; "Miaow ~!!" &lt;&lt;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}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  <a:endParaRPr lang="en" altLang="ko-Kore-KR" dirty="0"/>
          </a:p>
          <a:p>
            <a:br>
              <a:rPr lang="en" altLang="ko-Kore-KR" dirty="0"/>
            </a:b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87862-2CA5-7649-8055-429A7B7B2865}"/>
              </a:ext>
            </a:extLst>
          </p:cNvPr>
          <p:cNvSpPr txBox="1"/>
          <p:nvPr/>
        </p:nvSpPr>
        <p:spPr>
          <a:xfrm>
            <a:off x="5460881" y="2195293"/>
            <a:ext cx="3429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200" dirty="0"/>
              <a:t>순수</a:t>
            </a:r>
            <a:r>
              <a:rPr kumimoji="1" lang="ko-KR" altLang="en-US" sz="2200" dirty="0"/>
              <a:t> 가상 함수 선언</a:t>
            </a:r>
            <a:endParaRPr kumimoji="1" lang="ko-Kore-KR" altLang="en-US" sz="2200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A8E7F4F7-EBEE-FD4B-B807-CFCA8B2B8ECD}"/>
              </a:ext>
            </a:extLst>
          </p:cNvPr>
          <p:cNvSpPr/>
          <p:nvPr/>
        </p:nvSpPr>
        <p:spPr>
          <a:xfrm flipH="1">
            <a:off x="4699487" y="2233391"/>
            <a:ext cx="668535" cy="38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9D250-C163-EA42-B073-131A7A015C9F}"/>
              </a:ext>
            </a:extLst>
          </p:cNvPr>
          <p:cNvSpPr txBox="1"/>
          <p:nvPr/>
        </p:nvSpPr>
        <p:spPr>
          <a:xfrm>
            <a:off x="5460880" y="3492516"/>
            <a:ext cx="3429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Overriding</a:t>
            </a:r>
            <a:endParaRPr kumimoji="1" lang="ko-Kore-KR" altLang="en-US" sz="2200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660A280B-66C9-C24A-AE59-B1448E61CA26}"/>
              </a:ext>
            </a:extLst>
          </p:cNvPr>
          <p:cNvSpPr/>
          <p:nvPr/>
        </p:nvSpPr>
        <p:spPr>
          <a:xfrm flipH="1">
            <a:off x="4699487" y="3536958"/>
            <a:ext cx="668535" cy="38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827CC-8BBB-A14D-A6D2-A55934B212B7}"/>
              </a:ext>
            </a:extLst>
          </p:cNvPr>
          <p:cNvSpPr txBox="1"/>
          <p:nvPr/>
        </p:nvSpPr>
        <p:spPr>
          <a:xfrm>
            <a:off x="5460881" y="5316993"/>
            <a:ext cx="3429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Overriding</a:t>
            </a:r>
            <a:endParaRPr kumimoji="1" lang="ko-Kore-KR" altLang="en-US" sz="2200" dirty="0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77BCFCBF-32B8-DF4F-887E-F9D13AD2F9C0}"/>
              </a:ext>
            </a:extLst>
          </p:cNvPr>
          <p:cNvSpPr/>
          <p:nvPr/>
        </p:nvSpPr>
        <p:spPr>
          <a:xfrm flipH="1">
            <a:off x="4699486" y="5343050"/>
            <a:ext cx="668535" cy="38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065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381</Words>
  <Application>Microsoft Macintosh PowerPoint</Application>
  <PresentationFormat>와이드스크린</PresentationFormat>
  <Paragraphs>69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DX영화자막 M</vt:lpstr>
      <vt:lpstr>맑은 고딕</vt:lpstr>
      <vt:lpstr>Arial</vt:lpstr>
      <vt:lpstr>Office 테마</vt:lpstr>
      <vt:lpstr>11. Polymorphism </vt:lpstr>
      <vt:lpstr>Agenda</vt:lpstr>
      <vt:lpstr>Polymorphism </vt:lpstr>
      <vt:lpstr>Polymorphism</vt:lpstr>
      <vt:lpstr>Virtual Function</vt:lpstr>
      <vt:lpstr>Virtual Function</vt:lpstr>
      <vt:lpstr>Abstract Class </vt:lpstr>
      <vt:lpstr>추상 클래스(Abstract Class)</vt:lpstr>
      <vt:lpstr>Abstract Class</vt:lpstr>
      <vt:lpstr>Example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TRANSFER USING PYTORCH</dc:title>
  <dc:subject/>
  <dc:creator>최하영</dc:creator>
  <cp:keywords/>
  <dc:description/>
  <cp:lastModifiedBy>김진일</cp:lastModifiedBy>
  <cp:revision>303</cp:revision>
  <dcterms:created xsi:type="dcterms:W3CDTF">2020-01-29T05:48:28Z</dcterms:created>
  <dcterms:modified xsi:type="dcterms:W3CDTF">2020-08-02T13:27:28Z</dcterms:modified>
  <cp:category/>
</cp:coreProperties>
</file>